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  <p:sldMasterId id="2147483676" r:id="rId2"/>
  </p:sldMasterIdLst>
  <p:notesMasterIdLst>
    <p:notesMasterId r:id="rId16"/>
  </p:notesMasterIdLst>
  <p:sldIdLst>
    <p:sldId id="256" r:id="rId3"/>
    <p:sldId id="307" r:id="rId4"/>
    <p:sldId id="299" r:id="rId5"/>
    <p:sldId id="300" r:id="rId6"/>
    <p:sldId id="301" r:id="rId7"/>
    <p:sldId id="302" r:id="rId8"/>
    <p:sldId id="285" r:id="rId9"/>
    <p:sldId id="312" r:id="rId10"/>
    <p:sldId id="314" r:id="rId11"/>
    <p:sldId id="313" r:id="rId12"/>
    <p:sldId id="257" r:id="rId13"/>
    <p:sldId id="308" r:id="rId14"/>
    <p:sldId id="311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FF01"/>
    <a:srgbClr val="00FFFF"/>
    <a:srgbClr val="72D4F7"/>
    <a:srgbClr val="CC0099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2AC78F-F1F5-48B6-A689-00896A8C5F58}">
  <a:tblStyle styleId="{ED2AC78F-F1F5-48B6-A689-00896A8C5F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ec44fb89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ec44fb89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175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ec44fb89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ec44fb89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38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ec44fb89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ec44fb89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6379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ec44fb89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ec44fb89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325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ec44fb89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ec44fb89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1477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ec44fb89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ec44fb89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5609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ec44fb89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ec44fb89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415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ec44fb89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ec44fb89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2169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245717c42a0_0_10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245717c42a0_0_10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491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49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8199"/>
            <a:ext cx="9144001" cy="512712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92288" y="1468063"/>
            <a:ext cx="6359400" cy="16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 b="1">
                <a:latin typeface="Krub"/>
                <a:ea typeface="Krub"/>
                <a:cs typeface="Krub"/>
                <a:sym typeface="Kru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92488" y="3237475"/>
            <a:ext cx="4359000" cy="409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0F343D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8199"/>
            <a:ext cx="9144001" cy="512712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0000" y="1061500"/>
            <a:ext cx="77040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 flipH="1">
            <a:off x="6390774" y="4510057"/>
            <a:ext cx="2805672" cy="461682"/>
            <a:chOff x="-78542" y="4269447"/>
            <a:chExt cx="3892442" cy="640513"/>
          </a:xfrm>
        </p:grpSpPr>
        <p:sp>
          <p:nvSpPr>
            <p:cNvPr id="30" name="Google Shape;30;p4"/>
            <p:cNvSpPr/>
            <p:nvPr/>
          </p:nvSpPr>
          <p:spPr>
            <a:xfrm flipH="1">
              <a:off x="-26956" y="4269447"/>
              <a:ext cx="3498330" cy="508988"/>
            </a:xfrm>
            <a:custGeom>
              <a:avLst/>
              <a:gdLst/>
              <a:ahLst/>
              <a:cxnLst/>
              <a:rect l="l" t="t" r="r" b="b"/>
              <a:pathLst>
                <a:path w="117001" h="17023" extrusionOk="0">
                  <a:moveTo>
                    <a:pt x="99111" y="0"/>
                  </a:moveTo>
                  <a:lnTo>
                    <a:pt x="99111" y="16481"/>
                  </a:lnTo>
                  <a:lnTo>
                    <a:pt x="1" y="16481"/>
                  </a:lnTo>
                  <a:lnTo>
                    <a:pt x="1" y="17022"/>
                  </a:lnTo>
                  <a:lnTo>
                    <a:pt x="99640" y="17022"/>
                  </a:lnTo>
                  <a:lnTo>
                    <a:pt x="99640" y="529"/>
                  </a:lnTo>
                  <a:lnTo>
                    <a:pt x="117001" y="529"/>
                  </a:lnTo>
                  <a:lnTo>
                    <a:pt x="117001" y="0"/>
                  </a:lnTo>
                  <a:close/>
                </a:path>
              </a:pathLst>
            </a:custGeom>
            <a:solidFill>
              <a:srgbClr val="A0D4FC">
                <a:alpha val="5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-78542" y="4465736"/>
              <a:ext cx="3892442" cy="444224"/>
            </a:xfrm>
            <a:custGeom>
              <a:avLst/>
              <a:gdLst/>
              <a:ahLst/>
              <a:cxnLst/>
              <a:rect l="l" t="t" r="r" b="b"/>
              <a:pathLst>
                <a:path w="130182" h="14857" extrusionOk="0">
                  <a:moveTo>
                    <a:pt x="1122" y="0"/>
                  </a:moveTo>
                  <a:cubicBezTo>
                    <a:pt x="500" y="0"/>
                    <a:pt x="0" y="500"/>
                    <a:pt x="0" y="1113"/>
                  </a:cubicBezTo>
                  <a:cubicBezTo>
                    <a:pt x="0" y="1726"/>
                    <a:pt x="500" y="2226"/>
                    <a:pt x="1122" y="2226"/>
                  </a:cubicBezTo>
                  <a:cubicBezTo>
                    <a:pt x="1674" y="2226"/>
                    <a:pt x="2135" y="1829"/>
                    <a:pt x="2215" y="1297"/>
                  </a:cubicBezTo>
                  <a:lnTo>
                    <a:pt x="25671" y="1297"/>
                  </a:lnTo>
                  <a:lnTo>
                    <a:pt x="25671" y="14856"/>
                  </a:lnTo>
                  <a:lnTo>
                    <a:pt x="94034" y="14856"/>
                  </a:lnTo>
                  <a:lnTo>
                    <a:pt x="94034" y="3870"/>
                  </a:lnTo>
                  <a:lnTo>
                    <a:pt x="130182" y="3870"/>
                  </a:lnTo>
                  <a:lnTo>
                    <a:pt x="130182" y="3338"/>
                  </a:lnTo>
                  <a:lnTo>
                    <a:pt x="93503" y="3338"/>
                  </a:lnTo>
                  <a:lnTo>
                    <a:pt x="93503" y="14327"/>
                  </a:lnTo>
                  <a:lnTo>
                    <a:pt x="26203" y="14327"/>
                  </a:lnTo>
                  <a:lnTo>
                    <a:pt x="26203" y="755"/>
                  </a:lnTo>
                  <a:lnTo>
                    <a:pt x="2176" y="755"/>
                  </a:lnTo>
                  <a:cubicBezTo>
                    <a:pt x="2022" y="317"/>
                    <a:pt x="1613" y="0"/>
                    <a:pt x="1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4"/>
          <p:cNvGrpSpPr/>
          <p:nvPr/>
        </p:nvGrpSpPr>
        <p:grpSpPr>
          <a:xfrm>
            <a:off x="141800" y="-71887"/>
            <a:ext cx="493775" cy="1903625"/>
            <a:chOff x="4419075" y="-2183412"/>
            <a:chExt cx="493775" cy="1903625"/>
          </a:xfrm>
        </p:grpSpPr>
        <p:sp>
          <p:nvSpPr>
            <p:cNvPr id="33" name="Google Shape;33;p4"/>
            <p:cNvSpPr/>
            <p:nvPr/>
          </p:nvSpPr>
          <p:spPr>
            <a:xfrm>
              <a:off x="4434950" y="-2183412"/>
              <a:ext cx="341575" cy="1817075"/>
            </a:xfrm>
            <a:custGeom>
              <a:avLst/>
              <a:gdLst/>
              <a:ahLst/>
              <a:cxnLst/>
              <a:rect l="l" t="t" r="r" b="b"/>
              <a:pathLst>
                <a:path w="13663" h="72683" extrusionOk="0">
                  <a:moveTo>
                    <a:pt x="0" y="1"/>
                  </a:moveTo>
                  <a:lnTo>
                    <a:pt x="0" y="23495"/>
                  </a:lnTo>
                  <a:lnTo>
                    <a:pt x="13212" y="23495"/>
                  </a:lnTo>
                  <a:lnTo>
                    <a:pt x="13212" y="72682"/>
                  </a:lnTo>
                  <a:lnTo>
                    <a:pt x="13663" y="72682"/>
                  </a:lnTo>
                  <a:lnTo>
                    <a:pt x="13663" y="23047"/>
                  </a:lnTo>
                  <a:lnTo>
                    <a:pt x="449" y="23047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419075" y="-2089962"/>
              <a:ext cx="493775" cy="1810175"/>
            </a:xfrm>
            <a:custGeom>
              <a:avLst/>
              <a:gdLst/>
              <a:ahLst/>
              <a:cxnLst/>
              <a:rect l="l" t="t" r="r" b="b"/>
              <a:pathLst>
                <a:path w="19751" h="72407" extrusionOk="0">
                  <a:moveTo>
                    <a:pt x="19309" y="0"/>
                  </a:moveTo>
                  <a:lnTo>
                    <a:pt x="19309" y="55221"/>
                  </a:lnTo>
                  <a:lnTo>
                    <a:pt x="635" y="55221"/>
                  </a:lnTo>
                  <a:lnTo>
                    <a:pt x="635" y="70589"/>
                  </a:lnTo>
                  <a:cubicBezTo>
                    <a:pt x="268" y="70721"/>
                    <a:pt x="0" y="71059"/>
                    <a:pt x="0" y="71478"/>
                  </a:cubicBezTo>
                  <a:cubicBezTo>
                    <a:pt x="0" y="71988"/>
                    <a:pt x="420" y="72407"/>
                    <a:pt x="942" y="72407"/>
                  </a:cubicBezTo>
                  <a:cubicBezTo>
                    <a:pt x="1451" y="72407"/>
                    <a:pt x="1870" y="71988"/>
                    <a:pt x="1870" y="71478"/>
                  </a:cubicBezTo>
                  <a:cubicBezTo>
                    <a:pt x="1870" y="71008"/>
                    <a:pt x="1532" y="70620"/>
                    <a:pt x="1084" y="70559"/>
                  </a:cubicBezTo>
                  <a:lnTo>
                    <a:pt x="1084" y="55659"/>
                  </a:lnTo>
                  <a:lnTo>
                    <a:pt x="19750" y="55659"/>
                  </a:lnTo>
                  <a:lnTo>
                    <a:pt x="19750" y="0"/>
                  </a:lnTo>
                  <a:close/>
                </a:path>
              </a:pathLst>
            </a:custGeom>
            <a:solidFill>
              <a:srgbClr val="A0D4FC">
                <a:alpha val="5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4"/>
          <p:cNvGrpSpPr/>
          <p:nvPr/>
        </p:nvGrpSpPr>
        <p:grpSpPr>
          <a:xfrm>
            <a:off x="8459190" y="2"/>
            <a:ext cx="684809" cy="997758"/>
            <a:chOff x="8147383" y="3824714"/>
            <a:chExt cx="452826" cy="659718"/>
          </a:xfrm>
        </p:grpSpPr>
        <p:sp>
          <p:nvSpPr>
            <p:cNvPr id="36" name="Google Shape;36;p4"/>
            <p:cNvSpPr/>
            <p:nvPr/>
          </p:nvSpPr>
          <p:spPr>
            <a:xfrm>
              <a:off x="8147383" y="4247433"/>
              <a:ext cx="237000" cy="237000"/>
            </a:xfrm>
            <a:prstGeom prst="plus">
              <a:avLst>
                <a:gd name="adj" fmla="val 32768"/>
              </a:avLst>
            </a:prstGeom>
            <a:solidFill>
              <a:srgbClr val="95E7D3">
                <a:alpha val="3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8258509" y="3824714"/>
              <a:ext cx="341700" cy="341700"/>
            </a:xfrm>
            <a:prstGeom prst="plus">
              <a:avLst>
                <a:gd name="adj" fmla="val 32768"/>
              </a:avLst>
            </a:prstGeom>
            <a:solidFill>
              <a:srgbClr val="95E7D3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8" name="Google Shape;38;p4"/>
          <p:cNvSpPr/>
          <p:nvPr/>
        </p:nvSpPr>
        <p:spPr>
          <a:xfrm>
            <a:off x="0" y="4214200"/>
            <a:ext cx="493800" cy="493800"/>
          </a:xfrm>
          <a:prstGeom prst="plus">
            <a:avLst>
              <a:gd name="adj" fmla="val 32768"/>
            </a:avLst>
          </a:prstGeom>
          <a:solidFill>
            <a:srgbClr val="95E7D3">
              <a:alpha val="5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8199"/>
            <a:ext cx="9144001" cy="5127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25"/>
          <p:cNvGrpSpPr/>
          <p:nvPr/>
        </p:nvGrpSpPr>
        <p:grpSpPr>
          <a:xfrm>
            <a:off x="-8" y="4420065"/>
            <a:ext cx="901035" cy="723425"/>
            <a:chOff x="7745496" y="4083492"/>
            <a:chExt cx="595804" cy="478329"/>
          </a:xfrm>
        </p:grpSpPr>
        <p:sp>
          <p:nvSpPr>
            <p:cNvPr id="320" name="Google Shape;320;p25"/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solidFill>
              <a:srgbClr val="95E7D3">
                <a:alpha val="3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solidFill>
              <a:srgbClr val="96E5D2">
                <a:alpha val="5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22" name="Google Shape;322;p25"/>
          <p:cNvGrpSpPr/>
          <p:nvPr/>
        </p:nvGrpSpPr>
        <p:grpSpPr>
          <a:xfrm flipH="1">
            <a:off x="-11" y="122708"/>
            <a:ext cx="2843176" cy="412285"/>
            <a:chOff x="3978825" y="-2820900"/>
            <a:chExt cx="2466750" cy="357700"/>
          </a:xfrm>
        </p:grpSpPr>
        <p:sp>
          <p:nvSpPr>
            <p:cNvPr id="323" name="Google Shape;323;p25"/>
            <p:cNvSpPr/>
            <p:nvPr/>
          </p:nvSpPr>
          <p:spPr>
            <a:xfrm>
              <a:off x="3978825" y="-2820900"/>
              <a:ext cx="2295750" cy="216550"/>
            </a:xfrm>
            <a:custGeom>
              <a:avLst/>
              <a:gdLst/>
              <a:ahLst/>
              <a:cxnLst/>
              <a:rect l="l" t="t" r="r" b="b"/>
              <a:pathLst>
                <a:path w="91830" h="8662" extrusionOk="0">
                  <a:moveTo>
                    <a:pt x="38444" y="0"/>
                  </a:moveTo>
                  <a:lnTo>
                    <a:pt x="38444" y="8097"/>
                  </a:lnTo>
                  <a:lnTo>
                    <a:pt x="12928" y="8097"/>
                  </a:lnTo>
                  <a:lnTo>
                    <a:pt x="9323" y="4495"/>
                  </a:lnTo>
                  <a:lnTo>
                    <a:pt x="3216" y="4495"/>
                  </a:lnTo>
                  <a:cubicBezTo>
                    <a:pt x="3093" y="3728"/>
                    <a:pt x="2431" y="3125"/>
                    <a:pt x="1623" y="3125"/>
                  </a:cubicBezTo>
                  <a:cubicBezTo>
                    <a:pt x="726" y="3125"/>
                    <a:pt x="0" y="3850"/>
                    <a:pt x="0" y="4750"/>
                  </a:cubicBezTo>
                  <a:cubicBezTo>
                    <a:pt x="0" y="5647"/>
                    <a:pt x="726" y="6372"/>
                    <a:pt x="1623" y="6372"/>
                  </a:cubicBezTo>
                  <a:cubicBezTo>
                    <a:pt x="2409" y="6372"/>
                    <a:pt x="3064" y="5801"/>
                    <a:pt x="3206" y="5056"/>
                  </a:cubicBezTo>
                  <a:lnTo>
                    <a:pt x="9097" y="5056"/>
                  </a:lnTo>
                  <a:lnTo>
                    <a:pt x="12692" y="8661"/>
                  </a:lnTo>
                  <a:lnTo>
                    <a:pt x="39008" y="8661"/>
                  </a:lnTo>
                  <a:lnTo>
                    <a:pt x="39008" y="562"/>
                  </a:lnTo>
                  <a:lnTo>
                    <a:pt x="91829" y="562"/>
                  </a:lnTo>
                  <a:lnTo>
                    <a:pt x="918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4017350" y="-2745600"/>
              <a:ext cx="2428225" cy="282400"/>
            </a:xfrm>
            <a:custGeom>
              <a:avLst/>
              <a:gdLst/>
              <a:ahLst/>
              <a:cxnLst/>
              <a:rect l="l" t="t" r="r" b="b"/>
              <a:pathLst>
                <a:path w="97129" h="11296" extrusionOk="0">
                  <a:moveTo>
                    <a:pt x="22424" y="0"/>
                  </a:moveTo>
                  <a:lnTo>
                    <a:pt x="18677" y="9609"/>
                  </a:lnTo>
                  <a:lnTo>
                    <a:pt x="2645" y="9609"/>
                  </a:lnTo>
                  <a:cubicBezTo>
                    <a:pt x="2493" y="9028"/>
                    <a:pt x="1971" y="8600"/>
                    <a:pt x="1349" y="8600"/>
                  </a:cubicBezTo>
                  <a:cubicBezTo>
                    <a:pt x="604" y="8600"/>
                    <a:pt x="1" y="9202"/>
                    <a:pt x="1" y="9947"/>
                  </a:cubicBezTo>
                  <a:cubicBezTo>
                    <a:pt x="1" y="10692"/>
                    <a:pt x="604" y="11295"/>
                    <a:pt x="1349" y="11295"/>
                  </a:cubicBezTo>
                  <a:cubicBezTo>
                    <a:pt x="2013" y="11295"/>
                    <a:pt x="2564" y="10795"/>
                    <a:pt x="2667" y="10161"/>
                  </a:cubicBezTo>
                  <a:lnTo>
                    <a:pt x="19045" y="10161"/>
                  </a:lnTo>
                  <a:lnTo>
                    <a:pt x="22802" y="552"/>
                  </a:lnTo>
                  <a:lnTo>
                    <a:pt x="58359" y="552"/>
                  </a:lnTo>
                  <a:lnTo>
                    <a:pt x="63983" y="6056"/>
                  </a:lnTo>
                  <a:lnTo>
                    <a:pt x="97128" y="6056"/>
                  </a:lnTo>
                  <a:lnTo>
                    <a:pt x="97128" y="5514"/>
                  </a:lnTo>
                  <a:lnTo>
                    <a:pt x="64198" y="5514"/>
                  </a:lnTo>
                  <a:lnTo>
                    <a:pt x="58582" y="0"/>
                  </a:lnTo>
                  <a:close/>
                </a:path>
              </a:pathLst>
            </a:custGeom>
            <a:solidFill>
              <a:srgbClr val="A0D4FC">
                <a:alpha val="5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" name="Google Shape;325;p25"/>
          <p:cNvGrpSpPr/>
          <p:nvPr/>
        </p:nvGrpSpPr>
        <p:grpSpPr>
          <a:xfrm>
            <a:off x="6508739" y="4575646"/>
            <a:ext cx="2843176" cy="412285"/>
            <a:chOff x="3978825" y="-2820900"/>
            <a:chExt cx="2466750" cy="357700"/>
          </a:xfrm>
        </p:grpSpPr>
        <p:sp>
          <p:nvSpPr>
            <p:cNvPr id="326" name="Google Shape;326;p25"/>
            <p:cNvSpPr/>
            <p:nvPr/>
          </p:nvSpPr>
          <p:spPr>
            <a:xfrm>
              <a:off x="3978825" y="-2820900"/>
              <a:ext cx="2295750" cy="216550"/>
            </a:xfrm>
            <a:custGeom>
              <a:avLst/>
              <a:gdLst/>
              <a:ahLst/>
              <a:cxnLst/>
              <a:rect l="l" t="t" r="r" b="b"/>
              <a:pathLst>
                <a:path w="91830" h="8662" extrusionOk="0">
                  <a:moveTo>
                    <a:pt x="38444" y="0"/>
                  </a:moveTo>
                  <a:lnTo>
                    <a:pt x="38444" y="8097"/>
                  </a:lnTo>
                  <a:lnTo>
                    <a:pt x="12928" y="8097"/>
                  </a:lnTo>
                  <a:lnTo>
                    <a:pt x="9323" y="4495"/>
                  </a:lnTo>
                  <a:lnTo>
                    <a:pt x="3216" y="4495"/>
                  </a:lnTo>
                  <a:cubicBezTo>
                    <a:pt x="3093" y="3728"/>
                    <a:pt x="2431" y="3125"/>
                    <a:pt x="1623" y="3125"/>
                  </a:cubicBezTo>
                  <a:cubicBezTo>
                    <a:pt x="726" y="3125"/>
                    <a:pt x="0" y="3850"/>
                    <a:pt x="0" y="4750"/>
                  </a:cubicBezTo>
                  <a:cubicBezTo>
                    <a:pt x="0" y="5647"/>
                    <a:pt x="726" y="6372"/>
                    <a:pt x="1623" y="6372"/>
                  </a:cubicBezTo>
                  <a:cubicBezTo>
                    <a:pt x="2409" y="6372"/>
                    <a:pt x="3064" y="5801"/>
                    <a:pt x="3206" y="5056"/>
                  </a:cubicBezTo>
                  <a:lnTo>
                    <a:pt x="9097" y="5056"/>
                  </a:lnTo>
                  <a:lnTo>
                    <a:pt x="12692" y="8661"/>
                  </a:lnTo>
                  <a:lnTo>
                    <a:pt x="39008" y="8661"/>
                  </a:lnTo>
                  <a:lnTo>
                    <a:pt x="39008" y="562"/>
                  </a:lnTo>
                  <a:lnTo>
                    <a:pt x="91829" y="562"/>
                  </a:lnTo>
                  <a:lnTo>
                    <a:pt x="918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4017350" y="-2745600"/>
              <a:ext cx="2428225" cy="282400"/>
            </a:xfrm>
            <a:custGeom>
              <a:avLst/>
              <a:gdLst/>
              <a:ahLst/>
              <a:cxnLst/>
              <a:rect l="l" t="t" r="r" b="b"/>
              <a:pathLst>
                <a:path w="97129" h="11296" extrusionOk="0">
                  <a:moveTo>
                    <a:pt x="22424" y="0"/>
                  </a:moveTo>
                  <a:lnTo>
                    <a:pt x="18677" y="9609"/>
                  </a:lnTo>
                  <a:lnTo>
                    <a:pt x="2645" y="9609"/>
                  </a:lnTo>
                  <a:cubicBezTo>
                    <a:pt x="2493" y="9028"/>
                    <a:pt x="1971" y="8600"/>
                    <a:pt x="1349" y="8600"/>
                  </a:cubicBezTo>
                  <a:cubicBezTo>
                    <a:pt x="604" y="8600"/>
                    <a:pt x="1" y="9202"/>
                    <a:pt x="1" y="9947"/>
                  </a:cubicBezTo>
                  <a:cubicBezTo>
                    <a:pt x="1" y="10692"/>
                    <a:pt x="604" y="11295"/>
                    <a:pt x="1349" y="11295"/>
                  </a:cubicBezTo>
                  <a:cubicBezTo>
                    <a:pt x="2013" y="11295"/>
                    <a:pt x="2564" y="10795"/>
                    <a:pt x="2667" y="10161"/>
                  </a:cubicBezTo>
                  <a:lnTo>
                    <a:pt x="19045" y="10161"/>
                  </a:lnTo>
                  <a:lnTo>
                    <a:pt x="22802" y="552"/>
                  </a:lnTo>
                  <a:lnTo>
                    <a:pt x="58359" y="552"/>
                  </a:lnTo>
                  <a:lnTo>
                    <a:pt x="63983" y="6056"/>
                  </a:lnTo>
                  <a:lnTo>
                    <a:pt x="97128" y="6056"/>
                  </a:lnTo>
                  <a:lnTo>
                    <a:pt x="97128" y="5514"/>
                  </a:lnTo>
                  <a:lnTo>
                    <a:pt x="64198" y="5514"/>
                  </a:lnTo>
                  <a:lnTo>
                    <a:pt x="58582" y="0"/>
                  </a:lnTo>
                  <a:close/>
                </a:path>
              </a:pathLst>
            </a:custGeom>
            <a:solidFill>
              <a:srgbClr val="A0D4FC">
                <a:alpha val="5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25"/>
          <p:cNvSpPr/>
          <p:nvPr/>
        </p:nvSpPr>
        <p:spPr>
          <a:xfrm>
            <a:off x="8428903" y="-35351"/>
            <a:ext cx="728400" cy="728400"/>
          </a:xfrm>
          <a:prstGeom prst="plus">
            <a:avLst>
              <a:gd name="adj" fmla="val 32768"/>
            </a:avLst>
          </a:prstGeom>
          <a:solidFill>
            <a:srgbClr val="95E7D3">
              <a:alpha val="6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25"/>
          <p:cNvSpPr/>
          <p:nvPr/>
        </p:nvSpPr>
        <p:spPr>
          <a:xfrm>
            <a:off x="6585952" y="157996"/>
            <a:ext cx="341700" cy="341700"/>
          </a:xfrm>
          <a:prstGeom prst="plus">
            <a:avLst>
              <a:gd name="adj" fmla="val 32768"/>
            </a:avLst>
          </a:prstGeom>
          <a:solidFill>
            <a:srgbClr val="95E7D3">
              <a:alpha val="310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8199"/>
            <a:ext cx="9144001" cy="512712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6"/>
          <p:cNvSpPr/>
          <p:nvPr/>
        </p:nvSpPr>
        <p:spPr>
          <a:xfrm>
            <a:off x="275761" y="324774"/>
            <a:ext cx="341700" cy="341700"/>
          </a:xfrm>
          <a:prstGeom prst="plus">
            <a:avLst>
              <a:gd name="adj" fmla="val 32768"/>
            </a:avLst>
          </a:prstGeom>
          <a:solidFill>
            <a:srgbClr val="95E7D3">
              <a:alpha val="5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33" name="Google Shape;333;p26"/>
          <p:cNvGrpSpPr/>
          <p:nvPr/>
        </p:nvGrpSpPr>
        <p:grpSpPr>
          <a:xfrm rot="5400000" flipH="1">
            <a:off x="-1017541" y="3393341"/>
            <a:ext cx="2995516" cy="775725"/>
            <a:chOff x="763375" y="-2867575"/>
            <a:chExt cx="2546125" cy="659350"/>
          </a:xfrm>
        </p:grpSpPr>
        <p:sp>
          <p:nvSpPr>
            <p:cNvPr id="334" name="Google Shape;334;p26"/>
            <p:cNvSpPr/>
            <p:nvPr/>
          </p:nvSpPr>
          <p:spPr>
            <a:xfrm>
              <a:off x="763375" y="-2829550"/>
              <a:ext cx="2546125" cy="295900"/>
            </a:xfrm>
            <a:custGeom>
              <a:avLst/>
              <a:gdLst/>
              <a:ahLst/>
              <a:cxnLst/>
              <a:rect l="l" t="t" r="r" b="b"/>
              <a:pathLst>
                <a:path w="101845" h="11836" extrusionOk="0">
                  <a:moveTo>
                    <a:pt x="100436" y="1"/>
                  </a:moveTo>
                  <a:cubicBezTo>
                    <a:pt x="99730" y="1"/>
                    <a:pt x="99149" y="511"/>
                    <a:pt x="99036" y="1185"/>
                  </a:cubicBezTo>
                  <a:lnTo>
                    <a:pt x="81872" y="1185"/>
                  </a:lnTo>
                  <a:lnTo>
                    <a:pt x="77941" y="11262"/>
                  </a:lnTo>
                  <a:lnTo>
                    <a:pt x="40659" y="11262"/>
                  </a:lnTo>
                  <a:lnTo>
                    <a:pt x="34758" y="5483"/>
                  </a:lnTo>
                  <a:lnTo>
                    <a:pt x="0" y="5483"/>
                  </a:lnTo>
                  <a:lnTo>
                    <a:pt x="0" y="6054"/>
                  </a:lnTo>
                  <a:lnTo>
                    <a:pt x="34523" y="6054"/>
                  </a:lnTo>
                  <a:lnTo>
                    <a:pt x="40424" y="11835"/>
                  </a:lnTo>
                  <a:lnTo>
                    <a:pt x="78328" y="11835"/>
                  </a:lnTo>
                  <a:lnTo>
                    <a:pt x="82259" y="1756"/>
                  </a:lnTo>
                  <a:lnTo>
                    <a:pt x="99068" y="1756"/>
                  </a:lnTo>
                  <a:cubicBezTo>
                    <a:pt x="99220" y="2368"/>
                    <a:pt x="99772" y="2819"/>
                    <a:pt x="100436" y="2819"/>
                  </a:cubicBezTo>
                  <a:cubicBezTo>
                    <a:pt x="101213" y="2819"/>
                    <a:pt x="101845" y="2184"/>
                    <a:pt x="101845" y="1410"/>
                  </a:cubicBezTo>
                  <a:cubicBezTo>
                    <a:pt x="101845" y="633"/>
                    <a:pt x="101213" y="1"/>
                    <a:pt x="1004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855500" y="-2867575"/>
              <a:ext cx="1809675" cy="512075"/>
            </a:xfrm>
            <a:custGeom>
              <a:avLst/>
              <a:gdLst/>
              <a:ahLst/>
              <a:cxnLst/>
              <a:rect l="l" t="t" r="r" b="b"/>
              <a:pathLst>
                <a:path w="72387" h="20483" extrusionOk="0">
                  <a:moveTo>
                    <a:pt x="1" y="0"/>
                  </a:moveTo>
                  <a:lnTo>
                    <a:pt x="1" y="571"/>
                  </a:lnTo>
                  <a:lnTo>
                    <a:pt x="40498" y="571"/>
                  </a:lnTo>
                  <a:lnTo>
                    <a:pt x="40498" y="20483"/>
                  </a:lnTo>
                  <a:lnTo>
                    <a:pt x="71538" y="20483"/>
                  </a:lnTo>
                  <a:lnTo>
                    <a:pt x="71538" y="2502"/>
                  </a:lnTo>
                  <a:cubicBezTo>
                    <a:pt x="72028" y="2358"/>
                    <a:pt x="72386" y="1899"/>
                    <a:pt x="72386" y="1367"/>
                  </a:cubicBezTo>
                  <a:cubicBezTo>
                    <a:pt x="72386" y="703"/>
                    <a:pt x="71857" y="162"/>
                    <a:pt x="71193" y="162"/>
                  </a:cubicBezTo>
                  <a:cubicBezTo>
                    <a:pt x="70529" y="162"/>
                    <a:pt x="69997" y="703"/>
                    <a:pt x="69997" y="1367"/>
                  </a:cubicBezTo>
                  <a:cubicBezTo>
                    <a:pt x="69997" y="1951"/>
                    <a:pt x="70416" y="2429"/>
                    <a:pt x="70967" y="2541"/>
                  </a:cubicBezTo>
                  <a:lnTo>
                    <a:pt x="70967" y="19902"/>
                  </a:lnTo>
                  <a:lnTo>
                    <a:pt x="41069" y="19902"/>
                  </a:lnTo>
                  <a:lnTo>
                    <a:pt x="41069" y="0"/>
                  </a:lnTo>
                  <a:close/>
                </a:path>
              </a:pathLst>
            </a:custGeom>
            <a:solidFill>
              <a:srgbClr val="A0D4FC">
                <a:alpha val="5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790925" y="-2429775"/>
              <a:ext cx="2345025" cy="221550"/>
            </a:xfrm>
            <a:custGeom>
              <a:avLst/>
              <a:gdLst/>
              <a:ahLst/>
              <a:cxnLst/>
              <a:rect l="l" t="t" r="r" b="b"/>
              <a:pathLst>
                <a:path w="93801" h="8862" extrusionOk="0">
                  <a:moveTo>
                    <a:pt x="54077" y="0"/>
                  </a:moveTo>
                  <a:lnTo>
                    <a:pt x="54077" y="8291"/>
                  </a:lnTo>
                  <a:lnTo>
                    <a:pt x="1" y="8291"/>
                  </a:lnTo>
                  <a:lnTo>
                    <a:pt x="1" y="8862"/>
                  </a:lnTo>
                  <a:lnTo>
                    <a:pt x="54651" y="8862"/>
                  </a:lnTo>
                  <a:lnTo>
                    <a:pt x="54651" y="571"/>
                  </a:lnTo>
                  <a:lnTo>
                    <a:pt x="80780" y="571"/>
                  </a:lnTo>
                  <a:lnTo>
                    <a:pt x="84466" y="4257"/>
                  </a:lnTo>
                  <a:lnTo>
                    <a:pt x="91001" y="4257"/>
                  </a:lnTo>
                  <a:cubicBezTo>
                    <a:pt x="91114" y="4931"/>
                    <a:pt x="91685" y="5441"/>
                    <a:pt x="92391" y="5441"/>
                  </a:cubicBezTo>
                  <a:cubicBezTo>
                    <a:pt x="93165" y="5441"/>
                    <a:pt x="93800" y="4809"/>
                    <a:pt x="93800" y="4032"/>
                  </a:cubicBezTo>
                  <a:cubicBezTo>
                    <a:pt x="93800" y="3247"/>
                    <a:pt x="93165" y="2613"/>
                    <a:pt x="92391" y="2613"/>
                  </a:cubicBezTo>
                  <a:cubicBezTo>
                    <a:pt x="91727" y="2613"/>
                    <a:pt x="91185" y="3073"/>
                    <a:pt x="91021" y="3686"/>
                  </a:cubicBezTo>
                  <a:lnTo>
                    <a:pt x="84711" y="3686"/>
                  </a:lnTo>
                  <a:lnTo>
                    <a:pt x="810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6"/>
          <p:cNvSpPr/>
          <p:nvPr/>
        </p:nvSpPr>
        <p:spPr>
          <a:xfrm>
            <a:off x="8318999" y="4503002"/>
            <a:ext cx="640500" cy="640500"/>
          </a:xfrm>
          <a:prstGeom prst="plus">
            <a:avLst>
              <a:gd name="adj" fmla="val 32768"/>
            </a:avLst>
          </a:prstGeom>
          <a:solidFill>
            <a:srgbClr val="95E7D3">
              <a:alpha val="310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26"/>
          <p:cNvSpPr/>
          <p:nvPr/>
        </p:nvSpPr>
        <p:spPr>
          <a:xfrm>
            <a:off x="8802302" y="3943350"/>
            <a:ext cx="341700" cy="341700"/>
          </a:xfrm>
          <a:prstGeom prst="plus">
            <a:avLst>
              <a:gd name="adj" fmla="val 32768"/>
            </a:avLst>
          </a:prstGeom>
          <a:solidFill>
            <a:srgbClr val="95E7D3">
              <a:alpha val="6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thic A1"/>
              <a:buChar char="●"/>
              <a:defRPr sz="12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thic A1"/>
              <a:buChar char="○"/>
              <a:defRPr sz="12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thic A1"/>
              <a:buChar char="■"/>
              <a:defRPr sz="12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thic A1"/>
              <a:buChar char="●"/>
              <a:defRPr sz="12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thic A1"/>
              <a:buChar char="○"/>
              <a:defRPr sz="12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thic A1"/>
              <a:buChar char="■"/>
              <a:defRPr sz="12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thic A1"/>
              <a:buChar char="●"/>
              <a:defRPr sz="12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thic A1"/>
              <a:buChar char="○"/>
              <a:defRPr sz="12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thic A1"/>
              <a:buChar char="■"/>
              <a:defRPr sz="12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6" r:id="rId3"/>
    <p:sldLayoutId id="2147483671" r:id="rId4"/>
    <p:sldLayoutId id="214748367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41" name="Google Shape;341;p2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edbuy.ru/fetalnyj-monito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edbuy.ru/veterinarnyj-monito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77000">
              <a:srgbClr val="ECFFFF"/>
            </a:gs>
            <a:gs pos="100000">
              <a:srgbClr val="D5FFF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"/>
          <p:cNvSpPr txBox="1">
            <a:spLocks noGrp="1"/>
          </p:cNvSpPr>
          <p:nvPr>
            <p:ph type="ctrTitle"/>
          </p:nvPr>
        </p:nvSpPr>
        <p:spPr>
          <a:xfrm>
            <a:off x="1392288" y="1468063"/>
            <a:ext cx="6359400" cy="16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Health, Safety, and Security Center</a:t>
            </a:r>
            <a:endParaRPr dirty="0"/>
          </a:p>
        </p:txBody>
      </p:sp>
      <p:sp>
        <p:nvSpPr>
          <p:cNvPr id="350" name="Google Shape;350;p30"/>
          <p:cNvSpPr txBox="1">
            <a:spLocks noGrp="1"/>
          </p:cNvSpPr>
          <p:nvPr>
            <p:ph type="subTitle" idx="1"/>
          </p:nvPr>
        </p:nvSpPr>
        <p:spPr>
          <a:xfrm>
            <a:off x="2392488" y="3237475"/>
            <a:ext cx="43590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>
                    <a:lumMod val="50000"/>
                  </a:schemeClr>
                </a:solidFill>
              </a:rPr>
              <a:t>Here is where your presentation begins</a:t>
            </a:r>
            <a:endParaRPr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51" name="Google Shape;351;p30"/>
          <p:cNvSpPr/>
          <p:nvPr/>
        </p:nvSpPr>
        <p:spPr>
          <a:xfrm>
            <a:off x="806841" y="494549"/>
            <a:ext cx="728400" cy="728400"/>
          </a:xfrm>
          <a:prstGeom prst="plus">
            <a:avLst>
              <a:gd name="adj" fmla="val 32768"/>
            </a:avLst>
          </a:prstGeom>
          <a:solidFill>
            <a:srgbClr val="95E7D3">
              <a:alpha val="6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52" name="Google Shape;352;p30"/>
          <p:cNvGrpSpPr/>
          <p:nvPr/>
        </p:nvGrpSpPr>
        <p:grpSpPr>
          <a:xfrm flipH="1">
            <a:off x="6249447" y="227316"/>
            <a:ext cx="2995516" cy="775725"/>
            <a:chOff x="763375" y="-2867575"/>
            <a:chExt cx="2546125" cy="659350"/>
          </a:xfrm>
        </p:grpSpPr>
        <p:sp>
          <p:nvSpPr>
            <p:cNvPr id="353" name="Google Shape;353;p30"/>
            <p:cNvSpPr/>
            <p:nvPr/>
          </p:nvSpPr>
          <p:spPr>
            <a:xfrm>
              <a:off x="763375" y="-2829550"/>
              <a:ext cx="2546125" cy="295900"/>
            </a:xfrm>
            <a:custGeom>
              <a:avLst/>
              <a:gdLst/>
              <a:ahLst/>
              <a:cxnLst/>
              <a:rect l="l" t="t" r="r" b="b"/>
              <a:pathLst>
                <a:path w="101845" h="11836" extrusionOk="0">
                  <a:moveTo>
                    <a:pt x="100436" y="1"/>
                  </a:moveTo>
                  <a:cubicBezTo>
                    <a:pt x="99730" y="1"/>
                    <a:pt x="99149" y="511"/>
                    <a:pt x="99036" y="1185"/>
                  </a:cubicBezTo>
                  <a:lnTo>
                    <a:pt x="81872" y="1185"/>
                  </a:lnTo>
                  <a:lnTo>
                    <a:pt x="77941" y="11262"/>
                  </a:lnTo>
                  <a:lnTo>
                    <a:pt x="40659" y="11262"/>
                  </a:lnTo>
                  <a:lnTo>
                    <a:pt x="34758" y="5483"/>
                  </a:lnTo>
                  <a:lnTo>
                    <a:pt x="0" y="5483"/>
                  </a:lnTo>
                  <a:lnTo>
                    <a:pt x="0" y="6054"/>
                  </a:lnTo>
                  <a:lnTo>
                    <a:pt x="34523" y="6054"/>
                  </a:lnTo>
                  <a:lnTo>
                    <a:pt x="40424" y="11835"/>
                  </a:lnTo>
                  <a:lnTo>
                    <a:pt x="78328" y="11835"/>
                  </a:lnTo>
                  <a:lnTo>
                    <a:pt x="82259" y="1756"/>
                  </a:lnTo>
                  <a:lnTo>
                    <a:pt x="99068" y="1756"/>
                  </a:lnTo>
                  <a:cubicBezTo>
                    <a:pt x="99220" y="2368"/>
                    <a:pt x="99772" y="2819"/>
                    <a:pt x="100436" y="2819"/>
                  </a:cubicBezTo>
                  <a:cubicBezTo>
                    <a:pt x="101213" y="2819"/>
                    <a:pt x="101845" y="2184"/>
                    <a:pt x="101845" y="1410"/>
                  </a:cubicBezTo>
                  <a:cubicBezTo>
                    <a:pt x="101845" y="633"/>
                    <a:pt x="101213" y="1"/>
                    <a:pt x="1004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855500" y="-2867575"/>
              <a:ext cx="1809675" cy="512075"/>
            </a:xfrm>
            <a:custGeom>
              <a:avLst/>
              <a:gdLst/>
              <a:ahLst/>
              <a:cxnLst/>
              <a:rect l="l" t="t" r="r" b="b"/>
              <a:pathLst>
                <a:path w="72387" h="20483" extrusionOk="0">
                  <a:moveTo>
                    <a:pt x="1" y="0"/>
                  </a:moveTo>
                  <a:lnTo>
                    <a:pt x="1" y="571"/>
                  </a:lnTo>
                  <a:lnTo>
                    <a:pt x="40498" y="571"/>
                  </a:lnTo>
                  <a:lnTo>
                    <a:pt x="40498" y="20483"/>
                  </a:lnTo>
                  <a:lnTo>
                    <a:pt x="71538" y="20483"/>
                  </a:lnTo>
                  <a:lnTo>
                    <a:pt x="71538" y="2502"/>
                  </a:lnTo>
                  <a:cubicBezTo>
                    <a:pt x="72028" y="2358"/>
                    <a:pt x="72386" y="1899"/>
                    <a:pt x="72386" y="1367"/>
                  </a:cubicBezTo>
                  <a:cubicBezTo>
                    <a:pt x="72386" y="703"/>
                    <a:pt x="71857" y="162"/>
                    <a:pt x="71193" y="162"/>
                  </a:cubicBezTo>
                  <a:cubicBezTo>
                    <a:pt x="70529" y="162"/>
                    <a:pt x="69997" y="703"/>
                    <a:pt x="69997" y="1367"/>
                  </a:cubicBezTo>
                  <a:cubicBezTo>
                    <a:pt x="69997" y="1951"/>
                    <a:pt x="70416" y="2429"/>
                    <a:pt x="70967" y="2541"/>
                  </a:cubicBezTo>
                  <a:lnTo>
                    <a:pt x="70967" y="19902"/>
                  </a:lnTo>
                  <a:lnTo>
                    <a:pt x="41069" y="19902"/>
                  </a:lnTo>
                  <a:lnTo>
                    <a:pt x="41069" y="0"/>
                  </a:lnTo>
                  <a:close/>
                </a:path>
              </a:pathLst>
            </a:custGeom>
            <a:solidFill>
              <a:srgbClr val="A0D4FC">
                <a:alpha val="5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790925" y="-2429775"/>
              <a:ext cx="2345025" cy="221550"/>
            </a:xfrm>
            <a:custGeom>
              <a:avLst/>
              <a:gdLst/>
              <a:ahLst/>
              <a:cxnLst/>
              <a:rect l="l" t="t" r="r" b="b"/>
              <a:pathLst>
                <a:path w="93801" h="8862" extrusionOk="0">
                  <a:moveTo>
                    <a:pt x="54077" y="0"/>
                  </a:moveTo>
                  <a:lnTo>
                    <a:pt x="54077" y="8291"/>
                  </a:lnTo>
                  <a:lnTo>
                    <a:pt x="1" y="8291"/>
                  </a:lnTo>
                  <a:lnTo>
                    <a:pt x="1" y="8862"/>
                  </a:lnTo>
                  <a:lnTo>
                    <a:pt x="54651" y="8862"/>
                  </a:lnTo>
                  <a:lnTo>
                    <a:pt x="54651" y="571"/>
                  </a:lnTo>
                  <a:lnTo>
                    <a:pt x="80780" y="571"/>
                  </a:lnTo>
                  <a:lnTo>
                    <a:pt x="84466" y="4257"/>
                  </a:lnTo>
                  <a:lnTo>
                    <a:pt x="91001" y="4257"/>
                  </a:lnTo>
                  <a:cubicBezTo>
                    <a:pt x="91114" y="4931"/>
                    <a:pt x="91685" y="5441"/>
                    <a:pt x="92391" y="5441"/>
                  </a:cubicBezTo>
                  <a:cubicBezTo>
                    <a:pt x="93165" y="5441"/>
                    <a:pt x="93800" y="4809"/>
                    <a:pt x="93800" y="4032"/>
                  </a:cubicBezTo>
                  <a:cubicBezTo>
                    <a:pt x="93800" y="3247"/>
                    <a:pt x="93165" y="2613"/>
                    <a:pt x="92391" y="2613"/>
                  </a:cubicBezTo>
                  <a:cubicBezTo>
                    <a:pt x="91727" y="2613"/>
                    <a:pt x="91185" y="3073"/>
                    <a:pt x="91021" y="3686"/>
                  </a:cubicBezTo>
                  <a:lnTo>
                    <a:pt x="84711" y="3686"/>
                  </a:lnTo>
                  <a:lnTo>
                    <a:pt x="810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0"/>
          <p:cNvGrpSpPr/>
          <p:nvPr/>
        </p:nvGrpSpPr>
        <p:grpSpPr>
          <a:xfrm>
            <a:off x="-78542" y="4269447"/>
            <a:ext cx="3892442" cy="640513"/>
            <a:chOff x="-78542" y="4269447"/>
            <a:chExt cx="3892442" cy="640513"/>
          </a:xfrm>
        </p:grpSpPr>
        <p:sp>
          <p:nvSpPr>
            <p:cNvPr id="357" name="Google Shape;357;p30"/>
            <p:cNvSpPr/>
            <p:nvPr/>
          </p:nvSpPr>
          <p:spPr>
            <a:xfrm flipH="1">
              <a:off x="-26956" y="4269447"/>
              <a:ext cx="3498330" cy="508988"/>
            </a:xfrm>
            <a:custGeom>
              <a:avLst/>
              <a:gdLst/>
              <a:ahLst/>
              <a:cxnLst/>
              <a:rect l="l" t="t" r="r" b="b"/>
              <a:pathLst>
                <a:path w="117001" h="17023" extrusionOk="0">
                  <a:moveTo>
                    <a:pt x="99111" y="0"/>
                  </a:moveTo>
                  <a:lnTo>
                    <a:pt x="99111" y="16481"/>
                  </a:lnTo>
                  <a:lnTo>
                    <a:pt x="1" y="16481"/>
                  </a:lnTo>
                  <a:lnTo>
                    <a:pt x="1" y="17022"/>
                  </a:lnTo>
                  <a:lnTo>
                    <a:pt x="99640" y="17022"/>
                  </a:lnTo>
                  <a:lnTo>
                    <a:pt x="99640" y="529"/>
                  </a:lnTo>
                  <a:lnTo>
                    <a:pt x="117001" y="529"/>
                  </a:lnTo>
                  <a:lnTo>
                    <a:pt x="117001" y="0"/>
                  </a:lnTo>
                  <a:close/>
                </a:path>
              </a:pathLst>
            </a:custGeom>
            <a:solidFill>
              <a:srgbClr val="A0D4FC">
                <a:alpha val="5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 flipH="1">
              <a:off x="-78542" y="4465736"/>
              <a:ext cx="3892442" cy="444224"/>
            </a:xfrm>
            <a:custGeom>
              <a:avLst/>
              <a:gdLst/>
              <a:ahLst/>
              <a:cxnLst/>
              <a:rect l="l" t="t" r="r" b="b"/>
              <a:pathLst>
                <a:path w="130182" h="14857" extrusionOk="0">
                  <a:moveTo>
                    <a:pt x="1122" y="0"/>
                  </a:moveTo>
                  <a:cubicBezTo>
                    <a:pt x="500" y="0"/>
                    <a:pt x="0" y="500"/>
                    <a:pt x="0" y="1113"/>
                  </a:cubicBezTo>
                  <a:cubicBezTo>
                    <a:pt x="0" y="1726"/>
                    <a:pt x="500" y="2226"/>
                    <a:pt x="1122" y="2226"/>
                  </a:cubicBezTo>
                  <a:cubicBezTo>
                    <a:pt x="1674" y="2226"/>
                    <a:pt x="2135" y="1829"/>
                    <a:pt x="2215" y="1297"/>
                  </a:cubicBezTo>
                  <a:lnTo>
                    <a:pt x="25671" y="1297"/>
                  </a:lnTo>
                  <a:lnTo>
                    <a:pt x="25671" y="14856"/>
                  </a:lnTo>
                  <a:lnTo>
                    <a:pt x="94034" y="14856"/>
                  </a:lnTo>
                  <a:lnTo>
                    <a:pt x="94034" y="3870"/>
                  </a:lnTo>
                  <a:lnTo>
                    <a:pt x="130182" y="3870"/>
                  </a:lnTo>
                  <a:lnTo>
                    <a:pt x="130182" y="3338"/>
                  </a:lnTo>
                  <a:lnTo>
                    <a:pt x="93503" y="3338"/>
                  </a:lnTo>
                  <a:lnTo>
                    <a:pt x="93503" y="14327"/>
                  </a:lnTo>
                  <a:lnTo>
                    <a:pt x="26203" y="14327"/>
                  </a:lnTo>
                  <a:lnTo>
                    <a:pt x="26203" y="755"/>
                  </a:lnTo>
                  <a:lnTo>
                    <a:pt x="2176" y="755"/>
                  </a:lnTo>
                  <a:cubicBezTo>
                    <a:pt x="2022" y="317"/>
                    <a:pt x="1613" y="0"/>
                    <a:pt x="1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0"/>
          <p:cNvGrpSpPr/>
          <p:nvPr/>
        </p:nvGrpSpPr>
        <p:grpSpPr>
          <a:xfrm>
            <a:off x="7857267" y="4051107"/>
            <a:ext cx="1292571" cy="1114795"/>
            <a:chOff x="7745496" y="3824717"/>
            <a:chExt cx="854705" cy="737104"/>
          </a:xfrm>
        </p:grpSpPr>
        <p:sp>
          <p:nvSpPr>
            <p:cNvPr id="360" name="Google Shape;360;p30"/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solidFill>
              <a:srgbClr val="95E7D3">
                <a:alpha val="3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8087201" y="3824717"/>
              <a:ext cx="513000" cy="513000"/>
            </a:xfrm>
            <a:prstGeom prst="plus">
              <a:avLst>
                <a:gd name="adj" fmla="val 32768"/>
              </a:avLst>
            </a:prstGeom>
            <a:solidFill>
              <a:srgbClr val="95E7D3">
                <a:alpha val="55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62" name="Google Shape;362;p30"/>
          <p:cNvGrpSpPr/>
          <p:nvPr/>
        </p:nvGrpSpPr>
        <p:grpSpPr>
          <a:xfrm>
            <a:off x="4" y="7390"/>
            <a:ext cx="901035" cy="723425"/>
            <a:chOff x="7745496" y="4083492"/>
            <a:chExt cx="595804" cy="478329"/>
          </a:xfrm>
        </p:grpSpPr>
        <p:sp>
          <p:nvSpPr>
            <p:cNvPr id="363" name="Google Shape;363;p30"/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solidFill>
              <a:srgbClr val="95E7D3">
                <a:alpha val="3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solidFill>
              <a:srgbClr val="96E5D2">
                <a:alpha val="5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5" name="Google Shape;365;p30"/>
          <p:cNvSpPr/>
          <p:nvPr/>
        </p:nvSpPr>
        <p:spPr>
          <a:xfrm>
            <a:off x="303324" y="2575349"/>
            <a:ext cx="341700" cy="341700"/>
          </a:xfrm>
          <a:prstGeom prst="plus">
            <a:avLst>
              <a:gd name="adj" fmla="val 32768"/>
            </a:avLst>
          </a:prstGeom>
          <a:solidFill>
            <a:srgbClr val="95E7D3">
              <a:alpha val="5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349;p30">
            <a:extLst>
              <a:ext uri="{FF2B5EF4-FFF2-40B4-BE49-F238E27FC236}">
                <a16:creationId xmlns:a16="http://schemas.microsoft.com/office/drawing/2014/main" id="{26515A38-911D-4D33-A606-9930DE3018D2}"/>
              </a:ext>
            </a:extLst>
          </p:cNvPr>
          <p:cNvSpPr txBox="1">
            <a:spLocks/>
          </p:cNvSpPr>
          <p:nvPr/>
        </p:nvSpPr>
        <p:spPr>
          <a:xfrm>
            <a:off x="1392288" y="1460673"/>
            <a:ext cx="6359400" cy="1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48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Health, Safety, and Security Center</a:t>
            </a:r>
          </a:p>
        </p:txBody>
      </p:sp>
      <p:sp>
        <p:nvSpPr>
          <p:cNvPr id="3" name="Google Shape;351;p30">
            <a:extLst>
              <a:ext uri="{FF2B5EF4-FFF2-40B4-BE49-F238E27FC236}">
                <a16:creationId xmlns:a16="http://schemas.microsoft.com/office/drawing/2014/main" id="{7F9A7107-6029-E1AD-67BB-419CB90F2C75}"/>
              </a:ext>
            </a:extLst>
          </p:cNvPr>
          <p:cNvSpPr/>
          <p:nvPr/>
        </p:nvSpPr>
        <p:spPr>
          <a:xfrm>
            <a:off x="806841" y="487159"/>
            <a:ext cx="728400" cy="728400"/>
          </a:xfrm>
          <a:prstGeom prst="plus">
            <a:avLst>
              <a:gd name="adj" fmla="val 32768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" name="Google Shape;352;p30">
            <a:extLst>
              <a:ext uri="{FF2B5EF4-FFF2-40B4-BE49-F238E27FC236}">
                <a16:creationId xmlns:a16="http://schemas.microsoft.com/office/drawing/2014/main" id="{22C8A690-4A8D-972A-3DFB-58726703E9EA}"/>
              </a:ext>
            </a:extLst>
          </p:cNvPr>
          <p:cNvGrpSpPr/>
          <p:nvPr/>
        </p:nvGrpSpPr>
        <p:grpSpPr>
          <a:xfrm flipH="1">
            <a:off x="6249447" y="219926"/>
            <a:ext cx="2995516" cy="775725"/>
            <a:chOff x="763375" y="-2867575"/>
            <a:chExt cx="2546125" cy="659350"/>
          </a:xfrm>
          <a:solidFill>
            <a:srgbClr val="0070C0"/>
          </a:solidFill>
        </p:grpSpPr>
        <p:sp>
          <p:nvSpPr>
            <p:cNvPr id="5" name="Google Shape;353;p30">
              <a:extLst>
                <a:ext uri="{FF2B5EF4-FFF2-40B4-BE49-F238E27FC236}">
                  <a16:creationId xmlns:a16="http://schemas.microsoft.com/office/drawing/2014/main" id="{7A41CE0A-A5E3-4D65-EC3F-88592D510A14}"/>
                </a:ext>
              </a:extLst>
            </p:cNvPr>
            <p:cNvSpPr/>
            <p:nvPr/>
          </p:nvSpPr>
          <p:spPr>
            <a:xfrm>
              <a:off x="763375" y="-2829550"/>
              <a:ext cx="2546125" cy="295900"/>
            </a:xfrm>
            <a:custGeom>
              <a:avLst/>
              <a:gdLst/>
              <a:ahLst/>
              <a:cxnLst/>
              <a:rect l="l" t="t" r="r" b="b"/>
              <a:pathLst>
                <a:path w="101845" h="11836" extrusionOk="0">
                  <a:moveTo>
                    <a:pt x="100436" y="1"/>
                  </a:moveTo>
                  <a:cubicBezTo>
                    <a:pt x="99730" y="1"/>
                    <a:pt x="99149" y="511"/>
                    <a:pt x="99036" y="1185"/>
                  </a:cubicBezTo>
                  <a:lnTo>
                    <a:pt x="81872" y="1185"/>
                  </a:lnTo>
                  <a:lnTo>
                    <a:pt x="77941" y="11262"/>
                  </a:lnTo>
                  <a:lnTo>
                    <a:pt x="40659" y="11262"/>
                  </a:lnTo>
                  <a:lnTo>
                    <a:pt x="34758" y="5483"/>
                  </a:lnTo>
                  <a:lnTo>
                    <a:pt x="0" y="5483"/>
                  </a:lnTo>
                  <a:lnTo>
                    <a:pt x="0" y="6054"/>
                  </a:lnTo>
                  <a:lnTo>
                    <a:pt x="34523" y="6054"/>
                  </a:lnTo>
                  <a:lnTo>
                    <a:pt x="40424" y="11835"/>
                  </a:lnTo>
                  <a:lnTo>
                    <a:pt x="78328" y="11835"/>
                  </a:lnTo>
                  <a:lnTo>
                    <a:pt x="82259" y="1756"/>
                  </a:lnTo>
                  <a:lnTo>
                    <a:pt x="99068" y="1756"/>
                  </a:lnTo>
                  <a:cubicBezTo>
                    <a:pt x="99220" y="2368"/>
                    <a:pt x="99772" y="2819"/>
                    <a:pt x="100436" y="2819"/>
                  </a:cubicBezTo>
                  <a:cubicBezTo>
                    <a:pt x="101213" y="2819"/>
                    <a:pt x="101845" y="2184"/>
                    <a:pt x="101845" y="1410"/>
                  </a:cubicBezTo>
                  <a:cubicBezTo>
                    <a:pt x="101845" y="633"/>
                    <a:pt x="101213" y="1"/>
                    <a:pt x="1004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4;p30">
              <a:extLst>
                <a:ext uri="{FF2B5EF4-FFF2-40B4-BE49-F238E27FC236}">
                  <a16:creationId xmlns:a16="http://schemas.microsoft.com/office/drawing/2014/main" id="{233177A3-A1D7-18C2-A224-3CEEFC6ACFEB}"/>
                </a:ext>
              </a:extLst>
            </p:cNvPr>
            <p:cNvSpPr/>
            <p:nvPr/>
          </p:nvSpPr>
          <p:spPr>
            <a:xfrm>
              <a:off x="855500" y="-2867575"/>
              <a:ext cx="1809675" cy="512075"/>
            </a:xfrm>
            <a:custGeom>
              <a:avLst/>
              <a:gdLst/>
              <a:ahLst/>
              <a:cxnLst/>
              <a:rect l="l" t="t" r="r" b="b"/>
              <a:pathLst>
                <a:path w="72387" h="20483" extrusionOk="0">
                  <a:moveTo>
                    <a:pt x="1" y="0"/>
                  </a:moveTo>
                  <a:lnTo>
                    <a:pt x="1" y="571"/>
                  </a:lnTo>
                  <a:lnTo>
                    <a:pt x="40498" y="571"/>
                  </a:lnTo>
                  <a:lnTo>
                    <a:pt x="40498" y="20483"/>
                  </a:lnTo>
                  <a:lnTo>
                    <a:pt x="71538" y="20483"/>
                  </a:lnTo>
                  <a:lnTo>
                    <a:pt x="71538" y="2502"/>
                  </a:lnTo>
                  <a:cubicBezTo>
                    <a:pt x="72028" y="2358"/>
                    <a:pt x="72386" y="1899"/>
                    <a:pt x="72386" y="1367"/>
                  </a:cubicBezTo>
                  <a:cubicBezTo>
                    <a:pt x="72386" y="703"/>
                    <a:pt x="71857" y="162"/>
                    <a:pt x="71193" y="162"/>
                  </a:cubicBezTo>
                  <a:cubicBezTo>
                    <a:pt x="70529" y="162"/>
                    <a:pt x="69997" y="703"/>
                    <a:pt x="69997" y="1367"/>
                  </a:cubicBezTo>
                  <a:cubicBezTo>
                    <a:pt x="69997" y="1951"/>
                    <a:pt x="70416" y="2429"/>
                    <a:pt x="70967" y="2541"/>
                  </a:cubicBezTo>
                  <a:lnTo>
                    <a:pt x="70967" y="19902"/>
                  </a:lnTo>
                  <a:lnTo>
                    <a:pt x="41069" y="19902"/>
                  </a:lnTo>
                  <a:lnTo>
                    <a:pt x="410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5;p30">
              <a:extLst>
                <a:ext uri="{FF2B5EF4-FFF2-40B4-BE49-F238E27FC236}">
                  <a16:creationId xmlns:a16="http://schemas.microsoft.com/office/drawing/2014/main" id="{56AF0547-2A77-3010-3880-89F082E62390}"/>
                </a:ext>
              </a:extLst>
            </p:cNvPr>
            <p:cNvSpPr/>
            <p:nvPr/>
          </p:nvSpPr>
          <p:spPr>
            <a:xfrm>
              <a:off x="790925" y="-2429775"/>
              <a:ext cx="2345025" cy="221550"/>
            </a:xfrm>
            <a:custGeom>
              <a:avLst/>
              <a:gdLst/>
              <a:ahLst/>
              <a:cxnLst/>
              <a:rect l="l" t="t" r="r" b="b"/>
              <a:pathLst>
                <a:path w="93801" h="8862" extrusionOk="0">
                  <a:moveTo>
                    <a:pt x="54077" y="0"/>
                  </a:moveTo>
                  <a:lnTo>
                    <a:pt x="54077" y="8291"/>
                  </a:lnTo>
                  <a:lnTo>
                    <a:pt x="1" y="8291"/>
                  </a:lnTo>
                  <a:lnTo>
                    <a:pt x="1" y="8862"/>
                  </a:lnTo>
                  <a:lnTo>
                    <a:pt x="54651" y="8862"/>
                  </a:lnTo>
                  <a:lnTo>
                    <a:pt x="54651" y="571"/>
                  </a:lnTo>
                  <a:lnTo>
                    <a:pt x="80780" y="571"/>
                  </a:lnTo>
                  <a:lnTo>
                    <a:pt x="84466" y="4257"/>
                  </a:lnTo>
                  <a:lnTo>
                    <a:pt x="91001" y="4257"/>
                  </a:lnTo>
                  <a:cubicBezTo>
                    <a:pt x="91114" y="4931"/>
                    <a:pt x="91685" y="5441"/>
                    <a:pt x="92391" y="5441"/>
                  </a:cubicBezTo>
                  <a:cubicBezTo>
                    <a:pt x="93165" y="5441"/>
                    <a:pt x="93800" y="4809"/>
                    <a:pt x="93800" y="4032"/>
                  </a:cubicBezTo>
                  <a:cubicBezTo>
                    <a:pt x="93800" y="3247"/>
                    <a:pt x="93165" y="2613"/>
                    <a:pt x="92391" y="2613"/>
                  </a:cubicBezTo>
                  <a:cubicBezTo>
                    <a:pt x="91727" y="2613"/>
                    <a:pt x="91185" y="3073"/>
                    <a:pt x="91021" y="3686"/>
                  </a:cubicBezTo>
                  <a:lnTo>
                    <a:pt x="84711" y="3686"/>
                  </a:lnTo>
                  <a:lnTo>
                    <a:pt x="810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356;p30">
            <a:extLst>
              <a:ext uri="{FF2B5EF4-FFF2-40B4-BE49-F238E27FC236}">
                <a16:creationId xmlns:a16="http://schemas.microsoft.com/office/drawing/2014/main" id="{EB304B39-1A18-7E63-2F31-98A87578AC83}"/>
              </a:ext>
            </a:extLst>
          </p:cNvPr>
          <p:cNvGrpSpPr/>
          <p:nvPr/>
        </p:nvGrpSpPr>
        <p:grpSpPr>
          <a:xfrm>
            <a:off x="-78542" y="4262057"/>
            <a:ext cx="3892442" cy="640513"/>
            <a:chOff x="-78542" y="4269447"/>
            <a:chExt cx="3892442" cy="640513"/>
          </a:xfrm>
          <a:solidFill>
            <a:srgbClr val="0070C0"/>
          </a:solidFill>
        </p:grpSpPr>
        <p:sp>
          <p:nvSpPr>
            <p:cNvPr id="9" name="Google Shape;357;p30">
              <a:extLst>
                <a:ext uri="{FF2B5EF4-FFF2-40B4-BE49-F238E27FC236}">
                  <a16:creationId xmlns:a16="http://schemas.microsoft.com/office/drawing/2014/main" id="{5CF3C415-9422-39ED-51B9-51D9F2FBBE26}"/>
                </a:ext>
              </a:extLst>
            </p:cNvPr>
            <p:cNvSpPr/>
            <p:nvPr/>
          </p:nvSpPr>
          <p:spPr>
            <a:xfrm flipH="1">
              <a:off x="-26956" y="4269447"/>
              <a:ext cx="3498330" cy="508988"/>
            </a:xfrm>
            <a:custGeom>
              <a:avLst/>
              <a:gdLst/>
              <a:ahLst/>
              <a:cxnLst/>
              <a:rect l="l" t="t" r="r" b="b"/>
              <a:pathLst>
                <a:path w="117001" h="17023" extrusionOk="0">
                  <a:moveTo>
                    <a:pt x="99111" y="0"/>
                  </a:moveTo>
                  <a:lnTo>
                    <a:pt x="99111" y="16481"/>
                  </a:lnTo>
                  <a:lnTo>
                    <a:pt x="1" y="16481"/>
                  </a:lnTo>
                  <a:lnTo>
                    <a:pt x="1" y="17022"/>
                  </a:lnTo>
                  <a:lnTo>
                    <a:pt x="99640" y="17022"/>
                  </a:lnTo>
                  <a:lnTo>
                    <a:pt x="99640" y="529"/>
                  </a:lnTo>
                  <a:lnTo>
                    <a:pt x="117001" y="529"/>
                  </a:lnTo>
                  <a:lnTo>
                    <a:pt x="1170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8;p30">
              <a:extLst>
                <a:ext uri="{FF2B5EF4-FFF2-40B4-BE49-F238E27FC236}">
                  <a16:creationId xmlns:a16="http://schemas.microsoft.com/office/drawing/2014/main" id="{A9988E41-7B23-A3AE-68A0-C3522857CCAE}"/>
                </a:ext>
              </a:extLst>
            </p:cNvPr>
            <p:cNvSpPr/>
            <p:nvPr/>
          </p:nvSpPr>
          <p:spPr>
            <a:xfrm flipH="1">
              <a:off x="-78542" y="4465736"/>
              <a:ext cx="3892442" cy="444224"/>
            </a:xfrm>
            <a:custGeom>
              <a:avLst/>
              <a:gdLst/>
              <a:ahLst/>
              <a:cxnLst/>
              <a:rect l="l" t="t" r="r" b="b"/>
              <a:pathLst>
                <a:path w="130182" h="14857" extrusionOk="0">
                  <a:moveTo>
                    <a:pt x="1122" y="0"/>
                  </a:moveTo>
                  <a:cubicBezTo>
                    <a:pt x="500" y="0"/>
                    <a:pt x="0" y="500"/>
                    <a:pt x="0" y="1113"/>
                  </a:cubicBezTo>
                  <a:cubicBezTo>
                    <a:pt x="0" y="1726"/>
                    <a:pt x="500" y="2226"/>
                    <a:pt x="1122" y="2226"/>
                  </a:cubicBezTo>
                  <a:cubicBezTo>
                    <a:pt x="1674" y="2226"/>
                    <a:pt x="2135" y="1829"/>
                    <a:pt x="2215" y="1297"/>
                  </a:cubicBezTo>
                  <a:lnTo>
                    <a:pt x="25671" y="1297"/>
                  </a:lnTo>
                  <a:lnTo>
                    <a:pt x="25671" y="14856"/>
                  </a:lnTo>
                  <a:lnTo>
                    <a:pt x="94034" y="14856"/>
                  </a:lnTo>
                  <a:lnTo>
                    <a:pt x="94034" y="3870"/>
                  </a:lnTo>
                  <a:lnTo>
                    <a:pt x="130182" y="3870"/>
                  </a:lnTo>
                  <a:lnTo>
                    <a:pt x="130182" y="3338"/>
                  </a:lnTo>
                  <a:lnTo>
                    <a:pt x="93503" y="3338"/>
                  </a:lnTo>
                  <a:lnTo>
                    <a:pt x="93503" y="14327"/>
                  </a:lnTo>
                  <a:lnTo>
                    <a:pt x="26203" y="14327"/>
                  </a:lnTo>
                  <a:lnTo>
                    <a:pt x="26203" y="755"/>
                  </a:lnTo>
                  <a:lnTo>
                    <a:pt x="2176" y="755"/>
                  </a:lnTo>
                  <a:cubicBezTo>
                    <a:pt x="2022" y="317"/>
                    <a:pt x="1613" y="0"/>
                    <a:pt x="11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359;p30">
            <a:extLst>
              <a:ext uri="{FF2B5EF4-FFF2-40B4-BE49-F238E27FC236}">
                <a16:creationId xmlns:a16="http://schemas.microsoft.com/office/drawing/2014/main" id="{A6A020AF-0758-E597-ACF1-5E7E41EC8363}"/>
              </a:ext>
            </a:extLst>
          </p:cNvPr>
          <p:cNvGrpSpPr/>
          <p:nvPr/>
        </p:nvGrpSpPr>
        <p:grpSpPr>
          <a:xfrm>
            <a:off x="7857267" y="4043717"/>
            <a:ext cx="1292571" cy="1114795"/>
            <a:chOff x="7745496" y="3824717"/>
            <a:chExt cx="854705" cy="737104"/>
          </a:xfrm>
          <a:solidFill>
            <a:srgbClr val="0070C0"/>
          </a:solidFill>
        </p:grpSpPr>
        <p:sp>
          <p:nvSpPr>
            <p:cNvPr id="12" name="Google Shape;360;p30">
              <a:extLst>
                <a:ext uri="{FF2B5EF4-FFF2-40B4-BE49-F238E27FC236}">
                  <a16:creationId xmlns:a16="http://schemas.microsoft.com/office/drawing/2014/main" id="{92DC0EBF-B31E-786D-F59F-0E488A30943E}"/>
                </a:ext>
              </a:extLst>
            </p:cNvPr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" name="Google Shape;361;p30">
              <a:extLst>
                <a:ext uri="{FF2B5EF4-FFF2-40B4-BE49-F238E27FC236}">
                  <a16:creationId xmlns:a16="http://schemas.microsoft.com/office/drawing/2014/main" id="{26F83EC4-A2D1-1169-0AB7-ED08F45EC604}"/>
                </a:ext>
              </a:extLst>
            </p:cNvPr>
            <p:cNvSpPr/>
            <p:nvPr/>
          </p:nvSpPr>
          <p:spPr>
            <a:xfrm>
              <a:off x="8087201" y="3824717"/>
              <a:ext cx="513000" cy="513000"/>
            </a:xfrm>
            <a:prstGeom prst="plus">
              <a:avLst>
                <a:gd name="adj" fmla="val 3276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" name="Google Shape;362;p30">
            <a:extLst>
              <a:ext uri="{FF2B5EF4-FFF2-40B4-BE49-F238E27FC236}">
                <a16:creationId xmlns:a16="http://schemas.microsoft.com/office/drawing/2014/main" id="{0B4A5BDB-D41D-3236-42F2-21CFBCB64F95}"/>
              </a:ext>
            </a:extLst>
          </p:cNvPr>
          <p:cNvGrpSpPr/>
          <p:nvPr/>
        </p:nvGrpSpPr>
        <p:grpSpPr>
          <a:xfrm>
            <a:off x="4" y="0"/>
            <a:ext cx="901035" cy="723425"/>
            <a:chOff x="7745496" y="4083492"/>
            <a:chExt cx="595804" cy="478329"/>
          </a:xfrm>
          <a:solidFill>
            <a:srgbClr val="0070C0"/>
          </a:solidFill>
        </p:grpSpPr>
        <p:sp>
          <p:nvSpPr>
            <p:cNvPr id="15" name="Google Shape;363;p30">
              <a:extLst>
                <a:ext uri="{FF2B5EF4-FFF2-40B4-BE49-F238E27FC236}">
                  <a16:creationId xmlns:a16="http://schemas.microsoft.com/office/drawing/2014/main" id="{B3E3877E-35B9-892D-709D-53CBC13DD5B1}"/>
                </a:ext>
              </a:extLst>
            </p:cNvPr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364;p30">
              <a:extLst>
                <a:ext uri="{FF2B5EF4-FFF2-40B4-BE49-F238E27FC236}">
                  <a16:creationId xmlns:a16="http://schemas.microsoft.com/office/drawing/2014/main" id="{1CC98840-0691-0390-4F37-D27C4C6239EB}"/>
                </a:ext>
              </a:extLst>
            </p:cNvPr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7" name="Google Shape;365;p30">
            <a:extLst>
              <a:ext uri="{FF2B5EF4-FFF2-40B4-BE49-F238E27FC236}">
                <a16:creationId xmlns:a16="http://schemas.microsoft.com/office/drawing/2014/main" id="{E5B410E4-E4A2-0644-4030-5E43F9FD7835}"/>
              </a:ext>
            </a:extLst>
          </p:cNvPr>
          <p:cNvSpPr/>
          <p:nvPr/>
        </p:nvSpPr>
        <p:spPr>
          <a:xfrm>
            <a:off x="303324" y="2567959"/>
            <a:ext cx="341700" cy="341700"/>
          </a:xfrm>
          <a:prstGeom prst="plus">
            <a:avLst>
              <a:gd name="adj" fmla="val 32768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5CEA692-1824-42F6-BEFE-7DF9437D2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0"/>
            <a:ext cx="9162310" cy="5219700"/>
          </a:xfrm>
          <a:prstGeom prst="rect">
            <a:avLst/>
          </a:prstGeom>
        </p:spPr>
      </p:pic>
      <p:sp>
        <p:nvSpPr>
          <p:cNvPr id="20" name="Google Shape;349;p30">
            <a:extLst>
              <a:ext uri="{FF2B5EF4-FFF2-40B4-BE49-F238E27FC236}">
                <a16:creationId xmlns:a16="http://schemas.microsoft.com/office/drawing/2014/main" id="{E6DAB04B-3E78-45A4-21F2-171D12033AE2}"/>
              </a:ext>
            </a:extLst>
          </p:cNvPr>
          <p:cNvSpPr txBox="1">
            <a:spLocks/>
          </p:cNvSpPr>
          <p:nvPr/>
        </p:nvSpPr>
        <p:spPr>
          <a:xfrm>
            <a:off x="-273442" y="1615543"/>
            <a:ext cx="4282242" cy="1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48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r>
              <a:rPr lang="ru-RU" sz="4500" dirty="0">
                <a:solidFill>
                  <a:schemeClr val="bg1"/>
                </a:solidFill>
              </a:rPr>
              <a:t>Палата </a:t>
            </a:r>
            <a:r>
              <a:rPr lang="ru-RU" sz="4000" dirty="0">
                <a:solidFill>
                  <a:schemeClr val="bg1"/>
                </a:solidFill>
              </a:rPr>
              <a:t>интенсивной</a:t>
            </a:r>
            <a:r>
              <a:rPr lang="ru-RU" sz="4500" dirty="0">
                <a:solidFill>
                  <a:schemeClr val="bg1"/>
                </a:solidFill>
              </a:rPr>
              <a:t> терапии</a:t>
            </a:r>
            <a:endParaRPr lang="en-US" sz="45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0888AA-4824-1E42-EF5D-5A3A7D821AC8}"/>
              </a:ext>
            </a:extLst>
          </p:cNvPr>
          <p:cNvSpPr txBox="1"/>
          <p:nvPr/>
        </p:nvSpPr>
        <p:spPr>
          <a:xfrm>
            <a:off x="6401290" y="3026726"/>
            <a:ext cx="28727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ЭАС-412С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Мустафина Марина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51514A-5CC4-5A93-E8A0-794A6088AAA8}"/>
              </a:ext>
            </a:extLst>
          </p:cNvPr>
          <p:cNvSpPr txBox="1"/>
          <p:nvPr/>
        </p:nvSpPr>
        <p:spPr>
          <a:xfrm>
            <a:off x="8602967" y="4586450"/>
            <a:ext cx="565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6;p33">
            <a:extLst>
              <a:ext uri="{FF2B5EF4-FFF2-40B4-BE49-F238E27FC236}">
                <a16:creationId xmlns:a16="http://schemas.microsoft.com/office/drawing/2014/main" id="{14A4EC27-312F-8071-B768-B59E3157E9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200318"/>
            <a:ext cx="9144000" cy="73050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ru-RU" sz="2400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 типу взаимодействия:</a:t>
            </a:r>
            <a:br>
              <a:rPr lang="ru-RU" sz="24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400" kern="1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7B77BF-9ECC-5396-CB8D-4F5B4DD58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84" y="889216"/>
            <a:ext cx="3148104" cy="2085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BA0F64-382D-996F-410F-2F3528526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793" y="927013"/>
            <a:ext cx="2917876" cy="2051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4A376D-EAEB-6455-8D48-D4C5F5039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550" y="2050620"/>
            <a:ext cx="2352899" cy="23528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3A6BBD-5345-F321-51A0-06D3EF9C1B7B}"/>
              </a:ext>
            </a:extLst>
          </p:cNvPr>
          <p:cNvSpPr txBox="1"/>
          <p:nvPr/>
        </p:nvSpPr>
        <p:spPr>
          <a:xfrm>
            <a:off x="222418" y="3151130"/>
            <a:ext cx="3515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Стационарная аппаратура</a:t>
            </a:r>
            <a:endParaRPr lang="ru-RU" sz="1800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D50B0-C7BB-4C9B-B391-B4B7621D6039}"/>
              </a:ext>
            </a:extLst>
          </p:cNvPr>
          <p:cNvSpPr txBox="1"/>
          <p:nvPr/>
        </p:nvSpPr>
        <p:spPr>
          <a:xfrm>
            <a:off x="3738329" y="4402678"/>
            <a:ext cx="16566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Портативная </a:t>
            </a:r>
          </a:p>
          <a:p>
            <a:pPr algn="ctr"/>
            <a:r>
              <a:rPr lang="ru-RU" sz="1800" b="1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аппаратура</a:t>
            </a:r>
            <a:endParaRPr lang="ru-RU" sz="1800" b="1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4685E4-CC5E-17A4-2676-AB31BFB3A40C}"/>
              </a:ext>
            </a:extLst>
          </p:cNvPr>
          <p:cNvSpPr txBox="1"/>
          <p:nvPr/>
        </p:nvSpPr>
        <p:spPr>
          <a:xfrm>
            <a:off x="5897880" y="3151130"/>
            <a:ext cx="3023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Встроенная аппаратура</a:t>
            </a:r>
            <a:endParaRPr lang="ru-RU" sz="1800" b="1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A9ECEB-C706-F193-509B-1E46F60AAC9D}"/>
              </a:ext>
            </a:extLst>
          </p:cNvPr>
          <p:cNvSpPr txBox="1"/>
          <p:nvPr/>
        </p:nvSpPr>
        <p:spPr>
          <a:xfrm>
            <a:off x="8505371" y="4586450"/>
            <a:ext cx="6631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53795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3FF9FB8-D7DE-B374-2282-EA7095630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6407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Структура беспроводных измерительных датчиков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A262E1F-A6D5-164A-B6D2-35DEF2B3C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610" y="1168092"/>
            <a:ext cx="700278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Современные системы отведения включают электрод или датчик на теле пациента, кабель и систему обработки измерений в приемнике. </a:t>
            </a:r>
            <a:r>
              <a:rPr lang="ru-RU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Достигнув монитора, аналоговые сигналы усиливаются, фильтруются и впоследствии оцифровываются аналого-цифровым преобразователем. Приобретя цифровую форму, данные измерений могут быть обработаны и показаны на мониторе.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C40F7-6CA9-7CBD-77F6-B35EC97E24D4}"/>
              </a:ext>
            </a:extLst>
          </p:cNvPr>
          <p:cNvSpPr txBox="1"/>
          <p:nvPr/>
        </p:nvSpPr>
        <p:spPr>
          <a:xfrm>
            <a:off x="8498114" y="4586450"/>
            <a:ext cx="6704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30"/>
          <p:cNvGrpSpPr/>
          <p:nvPr/>
        </p:nvGrpSpPr>
        <p:grpSpPr>
          <a:xfrm flipH="1">
            <a:off x="6249447" y="227316"/>
            <a:ext cx="2995516" cy="775725"/>
            <a:chOff x="763375" y="-2867575"/>
            <a:chExt cx="2546125" cy="659350"/>
          </a:xfrm>
        </p:grpSpPr>
        <p:sp>
          <p:nvSpPr>
            <p:cNvPr id="353" name="Google Shape;353;p30"/>
            <p:cNvSpPr/>
            <p:nvPr/>
          </p:nvSpPr>
          <p:spPr>
            <a:xfrm>
              <a:off x="763375" y="-2829550"/>
              <a:ext cx="2546125" cy="295900"/>
            </a:xfrm>
            <a:custGeom>
              <a:avLst/>
              <a:gdLst/>
              <a:ahLst/>
              <a:cxnLst/>
              <a:rect l="l" t="t" r="r" b="b"/>
              <a:pathLst>
                <a:path w="101845" h="11836" extrusionOk="0">
                  <a:moveTo>
                    <a:pt x="100436" y="1"/>
                  </a:moveTo>
                  <a:cubicBezTo>
                    <a:pt x="99730" y="1"/>
                    <a:pt x="99149" y="511"/>
                    <a:pt x="99036" y="1185"/>
                  </a:cubicBezTo>
                  <a:lnTo>
                    <a:pt x="81872" y="1185"/>
                  </a:lnTo>
                  <a:lnTo>
                    <a:pt x="77941" y="11262"/>
                  </a:lnTo>
                  <a:lnTo>
                    <a:pt x="40659" y="11262"/>
                  </a:lnTo>
                  <a:lnTo>
                    <a:pt x="34758" y="5483"/>
                  </a:lnTo>
                  <a:lnTo>
                    <a:pt x="0" y="5483"/>
                  </a:lnTo>
                  <a:lnTo>
                    <a:pt x="0" y="6054"/>
                  </a:lnTo>
                  <a:lnTo>
                    <a:pt x="34523" y="6054"/>
                  </a:lnTo>
                  <a:lnTo>
                    <a:pt x="40424" y="11835"/>
                  </a:lnTo>
                  <a:lnTo>
                    <a:pt x="78328" y="11835"/>
                  </a:lnTo>
                  <a:lnTo>
                    <a:pt x="82259" y="1756"/>
                  </a:lnTo>
                  <a:lnTo>
                    <a:pt x="99068" y="1756"/>
                  </a:lnTo>
                  <a:cubicBezTo>
                    <a:pt x="99220" y="2368"/>
                    <a:pt x="99772" y="2819"/>
                    <a:pt x="100436" y="2819"/>
                  </a:cubicBezTo>
                  <a:cubicBezTo>
                    <a:pt x="101213" y="2819"/>
                    <a:pt x="101845" y="2184"/>
                    <a:pt x="101845" y="1410"/>
                  </a:cubicBezTo>
                  <a:cubicBezTo>
                    <a:pt x="101845" y="633"/>
                    <a:pt x="101213" y="1"/>
                    <a:pt x="1004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855500" y="-2867575"/>
              <a:ext cx="1809675" cy="512075"/>
            </a:xfrm>
            <a:custGeom>
              <a:avLst/>
              <a:gdLst/>
              <a:ahLst/>
              <a:cxnLst/>
              <a:rect l="l" t="t" r="r" b="b"/>
              <a:pathLst>
                <a:path w="72387" h="20483" extrusionOk="0">
                  <a:moveTo>
                    <a:pt x="1" y="0"/>
                  </a:moveTo>
                  <a:lnTo>
                    <a:pt x="1" y="571"/>
                  </a:lnTo>
                  <a:lnTo>
                    <a:pt x="40498" y="571"/>
                  </a:lnTo>
                  <a:lnTo>
                    <a:pt x="40498" y="20483"/>
                  </a:lnTo>
                  <a:lnTo>
                    <a:pt x="71538" y="20483"/>
                  </a:lnTo>
                  <a:lnTo>
                    <a:pt x="71538" y="2502"/>
                  </a:lnTo>
                  <a:cubicBezTo>
                    <a:pt x="72028" y="2358"/>
                    <a:pt x="72386" y="1899"/>
                    <a:pt x="72386" y="1367"/>
                  </a:cubicBezTo>
                  <a:cubicBezTo>
                    <a:pt x="72386" y="703"/>
                    <a:pt x="71857" y="162"/>
                    <a:pt x="71193" y="162"/>
                  </a:cubicBezTo>
                  <a:cubicBezTo>
                    <a:pt x="70529" y="162"/>
                    <a:pt x="69997" y="703"/>
                    <a:pt x="69997" y="1367"/>
                  </a:cubicBezTo>
                  <a:cubicBezTo>
                    <a:pt x="69997" y="1951"/>
                    <a:pt x="70416" y="2429"/>
                    <a:pt x="70967" y="2541"/>
                  </a:cubicBezTo>
                  <a:lnTo>
                    <a:pt x="70967" y="19902"/>
                  </a:lnTo>
                  <a:lnTo>
                    <a:pt x="41069" y="19902"/>
                  </a:lnTo>
                  <a:lnTo>
                    <a:pt x="41069" y="0"/>
                  </a:lnTo>
                  <a:close/>
                </a:path>
              </a:pathLst>
            </a:custGeom>
            <a:solidFill>
              <a:srgbClr val="A0D4FC">
                <a:alpha val="5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790925" y="-2429775"/>
              <a:ext cx="2345025" cy="221550"/>
            </a:xfrm>
            <a:custGeom>
              <a:avLst/>
              <a:gdLst/>
              <a:ahLst/>
              <a:cxnLst/>
              <a:rect l="l" t="t" r="r" b="b"/>
              <a:pathLst>
                <a:path w="93801" h="8862" extrusionOk="0">
                  <a:moveTo>
                    <a:pt x="54077" y="0"/>
                  </a:moveTo>
                  <a:lnTo>
                    <a:pt x="54077" y="8291"/>
                  </a:lnTo>
                  <a:lnTo>
                    <a:pt x="1" y="8291"/>
                  </a:lnTo>
                  <a:lnTo>
                    <a:pt x="1" y="8862"/>
                  </a:lnTo>
                  <a:lnTo>
                    <a:pt x="54651" y="8862"/>
                  </a:lnTo>
                  <a:lnTo>
                    <a:pt x="54651" y="571"/>
                  </a:lnTo>
                  <a:lnTo>
                    <a:pt x="80780" y="571"/>
                  </a:lnTo>
                  <a:lnTo>
                    <a:pt x="84466" y="4257"/>
                  </a:lnTo>
                  <a:lnTo>
                    <a:pt x="91001" y="4257"/>
                  </a:lnTo>
                  <a:cubicBezTo>
                    <a:pt x="91114" y="4931"/>
                    <a:pt x="91685" y="5441"/>
                    <a:pt x="92391" y="5441"/>
                  </a:cubicBezTo>
                  <a:cubicBezTo>
                    <a:pt x="93165" y="5441"/>
                    <a:pt x="93800" y="4809"/>
                    <a:pt x="93800" y="4032"/>
                  </a:cubicBezTo>
                  <a:cubicBezTo>
                    <a:pt x="93800" y="3247"/>
                    <a:pt x="93165" y="2613"/>
                    <a:pt x="92391" y="2613"/>
                  </a:cubicBezTo>
                  <a:cubicBezTo>
                    <a:pt x="91727" y="2613"/>
                    <a:pt x="91185" y="3073"/>
                    <a:pt x="91021" y="3686"/>
                  </a:cubicBezTo>
                  <a:lnTo>
                    <a:pt x="84711" y="3686"/>
                  </a:lnTo>
                  <a:lnTo>
                    <a:pt x="810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0"/>
          <p:cNvGrpSpPr/>
          <p:nvPr/>
        </p:nvGrpSpPr>
        <p:grpSpPr>
          <a:xfrm>
            <a:off x="-78542" y="4269447"/>
            <a:ext cx="3892442" cy="640513"/>
            <a:chOff x="-78542" y="4269447"/>
            <a:chExt cx="3892442" cy="640513"/>
          </a:xfrm>
        </p:grpSpPr>
        <p:sp>
          <p:nvSpPr>
            <p:cNvPr id="357" name="Google Shape;357;p30"/>
            <p:cNvSpPr/>
            <p:nvPr/>
          </p:nvSpPr>
          <p:spPr>
            <a:xfrm flipH="1">
              <a:off x="-26956" y="4269447"/>
              <a:ext cx="3498330" cy="508988"/>
            </a:xfrm>
            <a:custGeom>
              <a:avLst/>
              <a:gdLst/>
              <a:ahLst/>
              <a:cxnLst/>
              <a:rect l="l" t="t" r="r" b="b"/>
              <a:pathLst>
                <a:path w="117001" h="17023" extrusionOk="0">
                  <a:moveTo>
                    <a:pt x="99111" y="0"/>
                  </a:moveTo>
                  <a:lnTo>
                    <a:pt x="99111" y="16481"/>
                  </a:lnTo>
                  <a:lnTo>
                    <a:pt x="1" y="16481"/>
                  </a:lnTo>
                  <a:lnTo>
                    <a:pt x="1" y="17022"/>
                  </a:lnTo>
                  <a:lnTo>
                    <a:pt x="99640" y="17022"/>
                  </a:lnTo>
                  <a:lnTo>
                    <a:pt x="99640" y="529"/>
                  </a:lnTo>
                  <a:lnTo>
                    <a:pt x="117001" y="529"/>
                  </a:lnTo>
                  <a:lnTo>
                    <a:pt x="117001" y="0"/>
                  </a:lnTo>
                  <a:close/>
                </a:path>
              </a:pathLst>
            </a:custGeom>
            <a:solidFill>
              <a:srgbClr val="A0D4FC">
                <a:alpha val="5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 flipH="1">
              <a:off x="-78542" y="4465736"/>
              <a:ext cx="3892442" cy="444224"/>
            </a:xfrm>
            <a:custGeom>
              <a:avLst/>
              <a:gdLst/>
              <a:ahLst/>
              <a:cxnLst/>
              <a:rect l="l" t="t" r="r" b="b"/>
              <a:pathLst>
                <a:path w="130182" h="14857" extrusionOk="0">
                  <a:moveTo>
                    <a:pt x="1122" y="0"/>
                  </a:moveTo>
                  <a:cubicBezTo>
                    <a:pt x="500" y="0"/>
                    <a:pt x="0" y="500"/>
                    <a:pt x="0" y="1113"/>
                  </a:cubicBezTo>
                  <a:cubicBezTo>
                    <a:pt x="0" y="1726"/>
                    <a:pt x="500" y="2226"/>
                    <a:pt x="1122" y="2226"/>
                  </a:cubicBezTo>
                  <a:cubicBezTo>
                    <a:pt x="1674" y="2226"/>
                    <a:pt x="2135" y="1829"/>
                    <a:pt x="2215" y="1297"/>
                  </a:cubicBezTo>
                  <a:lnTo>
                    <a:pt x="25671" y="1297"/>
                  </a:lnTo>
                  <a:lnTo>
                    <a:pt x="25671" y="14856"/>
                  </a:lnTo>
                  <a:lnTo>
                    <a:pt x="94034" y="14856"/>
                  </a:lnTo>
                  <a:lnTo>
                    <a:pt x="94034" y="3870"/>
                  </a:lnTo>
                  <a:lnTo>
                    <a:pt x="130182" y="3870"/>
                  </a:lnTo>
                  <a:lnTo>
                    <a:pt x="130182" y="3338"/>
                  </a:lnTo>
                  <a:lnTo>
                    <a:pt x="93503" y="3338"/>
                  </a:lnTo>
                  <a:lnTo>
                    <a:pt x="93503" y="14327"/>
                  </a:lnTo>
                  <a:lnTo>
                    <a:pt x="26203" y="14327"/>
                  </a:lnTo>
                  <a:lnTo>
                    <a:pt x="26203" y="755"/>
                  </a:lnTo>
                  <a:lnTo>
                    <a:pt x="2176" y="755"/>
                  </a:lnTo>
                  <a:cubicBezTo>
                    <a:pt x="2022" y="317"/>
                    <a:pt x="1613" y="0"/>
                    <a:pt x="1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352;p30">
            <a:extLst>
              <a:ext uri="{FF2B5EF4-FFF2-40B4-BE49-F238E27FC236}">
                <a16:creationId xmlns:a16="http://schemas.microsoft.com/office/drawing/2014/main" id="{22C8A690-4A8D-972A-3DFB-58726703E9EA}"/>
              </a:ext>
            </a:extLst>
          </p:cNvPr>
          <p:cNvGrpSpPr/>
          <p:nvPr/>
        </p:nvGrpSpPr>
        <p:grpSpPr>
          <a:xfrm flipH="1">
            <a:off x="6249447" y="219926"/>
            <a:ext cx="2995516" cy="775725"/>
            <a:chOff x="763375" y="-2867575"/>
            <a:chExt cx="2546125" cy="659350"/>
          </a:xfrm>
          <a:solidFill>
            <a:srgbClr val="0070C0"/>
          </a:solidFill>
        </p:grpSpPr>
        <p:sp>
          <p:nvSpPr>
            <p:cNvPr id="5" name="Google Shape;353;p30">
              <a:extLst>
                <a:ext uri="{FF2B5EF4-FFF2-40B4-BE49-F238E27FC236}">
                  <a16:creationId xmlns:a16="http://schemas.microsoft.com/office/drawing/2014/main" id="{7A41CE0A-A5E3-4D65-EC3F-88592D510A14}"/>
                </a:ext>
              </a:extLst>
            </p:cNvPr>
            <p:cNvSpPr/>
            <p:nvPr/>
          </p:nvSpPr>
          <p:spPr>
            <a:xfrm>
              <a:off x="763375" y="-2829550"/>
              <a:ext cx="2546125" cy="295900"/>
            </a:xfrm>
            <a:custGeom>
              <a:avLst/>
              <a:gdLst/>
              <a:ahLst/>
              <a:cxnLst/>
              <a:rect l="l" t="t" r="r" b="b"/>
              <a:pathLst>
                <a:path w="101845" h="11836" extrusionOk="0">
                  <a:moveTo>
                    <a:pt x="100436" y="1"/>
                  </a:moveTo>
                  <a:cubicBezTo>
                    <a:pt x="99730" y="1"/>
                    <a:pt x="99149" y="511"/>
                    <a:pt x="99036" y="1185"/>
                  </a:cubicBezTo>
                  <a:lnTo>
                    <a:pt x="81872" y="1185"/>
                  </a:lnTo>
                  <a:lnTo>
                    <a:pt x="77941" y="11262"/>
                  </a:lnTo>
                  <a:lnTo>
                    <a:pt x="40659" y="11262"/>
                  </a:lnTo>
                  <a:lnTo>
                    <a:pt x="34758" y="5483"/>
                  </a:lnTo>
                  <a:lnTo>
                    <a:pt x="0" y="5483"/>
                  </a:lnTo>
                  <a:lnTo>
                    <a:pt x="0" y="6054"/>
                  </a:lnTo>
                  <a:lnTo>
                    <a:pt x="34523" y="6054"/>
                  </a:lnTo>
                  <a:lnTo>
                    <a:pt x="40424" y="11835"/>
                  </a:lnTo>
                  <a:lnTo>
                    <a:pt x="78328" y="11835"/>
                  </a:lnTo>
                  <a:lnTo>
                    <a:pt x="82259" y="1756"/>
                  </a:lnTo>
                  <a:lnTo>
                    <a:pt x="99068" y="1756"/>
                  </a:lnTo>
                  <a:cubicBezTo>
                    <a:pt x="99220" y="2368"/>
                    <a:pt x="99772" y="2819"/>
                    <a:pt x="100436" y="2819"/>
                  </a:cubicBezTo>
                  <a:cubicBezTo>
                    <a:pt x="101213" y="2819"/>
                    <a:pt x="101845" y="2184"/>
                    <a:pt x="101845" y="1410"/>
                  </a:cubicBezTo>
                  <a:cubicBezTo>
                    <a:pt x="101845" y="633"/>
                    <a:pt x="101213" y="1"/>
                    <a:pt x="1004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4;p30">
              <a:extLst>
                <a:ext uri="{FF2B5EF4-FFF2-40B4-BE49-F238E27FC236}">
                  <a16:creationId xmlns:a16="http://schemas.microsoft.com/office/drawing/2014/main" id="{233177A3-A1D7-18C2-A224-3CEEFC6ACFEB}"/>
                </a:ext>
              </a:extLst>
            </p:cNvPr>
            <p:cNvSpPr/>
            <p:nvPr/>
          </p:nvSpPr>
          <p:spPr>
            <a:xfrm>
              <a:off x="855500" y="-2867575"/>
              <a:ext cx="1809675" cy="512075"/>
            </a:xfrm>
            <a:custGeom>
              <a:avLst/>
              <a:gdLst/>
              <a:ahLst/>
              <a:cxnLst/>
              <a:rect l="l" t="t" r="r" b="b"/>
              <a:pathLst>
                <a:path w="72387" h="20483" extrusionOk="0">
                  <a:moveTo>
                    <a:pt x="1" y="0"/>
                  </a:moveTo>
                  <a:lnTo>
                    <a:pt x="1" y="571"/>
                  </a:lnTo>
                  <a:lnTo>
                    <a:pt x="40498" y="571"/>
                  </a:lnTo>
                  <a:lnTo>
                    <a:pt x="40498" y="20483"/>
                  </a:lnTo>
                  <a:lnTo>
                    <a:pt x="71538" y="20483"/>
                  </a:lnTo>
                  <a:lnTo>
                    <a:pt x="71538" y="2502"/>
                  </a:lnTo>
                  <a:cubicBezTo>
                    <a:pt x="72028" y="2358"/>
                    <a:pt x="72386" y="1899"/>
                    <a:pt x="72386" y="1367"/>
                  </a:cubicBezTo>
                  <a:cubicBezTo>
                    <a:pt x="72386" y="703"/>
                    <a:pt x="71857" y="162"/>
                    <a:pt x="71193" y="162"/>
                  </a:cubicBezTo>
                  <a:cubicBezTo>
                    <a:pt x="70529" y="162"/>
                    <a:pt x="69997" y="703"/>
                    <a:pt x="69997" y="1367"/>
                  </a:cubicBezTo>
                  <a:cubicBezTo>
                    <a:pt x="69997" y="1951"/>
                    <a:pt x="70416" y="2429"/>
                    <a:pt x="70967" y="2541"/>
                  </a:cubicBezTo>
                  <a:lnTo>
                    <a:pt x="70967" y="19902"/>
                  </a:lnTo>
                  <a:lnTo>
                    <a:pt x="41069" y="19902"/>
                  </a:lnTo>
                  <a:lnTo>
                    <a:pt x="410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5;p30">
              <a:extLst>
                <a:ext uri="{FF2B5EF4-FFF2-40B4-BE49-F238E27FC236}">
                  <a16:creationId xmlns:a16="http://schemas.microsoft.com/office/drawing/2014/main" id="{56AF0547-2A77-3010-3880-89F082E62390}"/>
                </a:ext>
              </a:extLst>
            </p:cNvPr>
            <p:cNvSpPr/>
            <p:nvPr/>
          </p:nvSpPr>
          <p:spPr>
            <a:xfrm>
              <a:off x="790925" y="-2429775"/>
              <a:ext cx="2345025" cy="221550"/>
            </a:xfrm>
            <a:custGeom>
              <a:avLst/>
              <a:gdLst/>
              <a:ahLst/>
              <a:cxnLst/>
              <a:rect l="l" t="t" r="r" b="b"/>
              <a:pathLst>
                <a:path w="93801" h="8862" extrusionOk="0">
                  <a:moveTo>
                    <a:pt x="54077" y="0"/>
                  </a:moveTo>
                  <a:lnTo>
                    <a:pt x="54077" y="8291"/>
                  </a:lnTo>
                  <a:lnTo>
                    <a:pt x="1" y="8291"/>
                  </a:lnTo>
                  <a:lnTo>
                    <a:pt x="1" y="8862"/>
                  </a:lnTo>
                  <a:lnTo>
                    <a:pt x="54651" y="8862"/>
                  </a:lnTo>
                  <a:lnTo>
                    <a:pt x="54651" y="571"/>
                  </a:lnTo>
                  <a:lnTo>
                    <a:pt x="80780" y="571"/>
                  </a:lnTo>
                  <a:lnTo>
                    <a:pt x="84466" y="4257"/>
                  </a:lnTo>
                  <a:lnTo>
                    <a:pt x="91001" y="4257"/>
                  </a:lnTo>
                  <a:cubicBezTo>
                    <a:pt x="91114" y="4931"/>
                    <a:pt x="91685" y="5441"/>
                    <a:pt x="92391" y="5441"/>
                  </a:cubicBezTo>
                  <a:cubicBezTo>
                    <a:pt x="93165" y="5441"/>
                    <a:pt x="93800" y="4809"/>
                    <a:pt x="93800" y="4032"/>
                  </a:cubicBezTo>
                  <a:cubicBezTo>
                    <a:pt x="93800" y="3247"/>
                    <a:pt x="93165" y="2613"/>
                    <a:pt x="92391" y="2613"/>
                  </a:cubicBezTo>
                  <a:cubicBezTo>
                    <a:pt x="91727" y="2613"/>
                    <a:pt x="91185" y="3073"/>
                    <a:pt x="91021" y="3686"/>
                  </a:cubicBezTo>
                  <a:lnTo>
                    <a:pt x="84711" y="3686"/>
                  </a:lnTo>
                  <a:lnTo>
                    <a:pt x="810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356;p30">
            <a:extLst>
              <a:ext uri="{FF2B5EF4-FFF2-40B4-BE49-F238E27FC236}">
                <a16:creationId xmlns:a16="http://schemas.microsoft.com/office/drawing/2014/main" id="{EB304B39-1A18-7E63-2F31-98A87578AC83}"/>
              </a:ext>
            </a:extLst>
          </p:cNvPr>
          <p:cNvGrpSpPr/>
          <p:nvPr/>
        </p:nvGrpSpPr>
        <p:grpSpPr>
          <a:xfrm>
            <a:off x="-26956" y="4259605"/>
            <a:ext cx="3892442" cy="640513"/>
            <a:chOff x="-78542" y="4269447"/>
            <a:chExt cx="3892442" cy="640513"/>
          </a:xfrm>
          <a:solidFill>
            <a:srgbClr val="0070C0"/>
          </a:solidFill>
        </p:grpSpPr>
        <p:sp>
          <p:nvSpPr>
            <p:cNvPr id="9" name="Google Shape;357;p30">
              <a:extLst>
                <a:ext uri="{FF2B5EF4-FFF2-40B4-BE49-F238E27FC236}">
                  <a16:creationId xmlns:a16="http://schemas.microsoft.com/office/drawing/2014/main" id="{5CF3C415-9422-39ED-51B9-51D9F2FBBE26}"/>
                </a:ext>
              </a:extLst>
            </p:cNvPr>
            <p:cNvSpPr/>
            <p:nvPr/>
          </p:nvSpPr>
          <p:spPr>
            <a:xfrm flipH="1">
              <a:off x="-26956" y="4269447"/>
              <a:ext cx="3498330" cy="508988"/>
            </a:xfrm>
            <a:custGeom>
              <a:avLst/>
              <a:gdLst/>
              <a:ahLst/>
              <a:cxnLst/>
              <a:rect l="l" t="t" r="r" b="b"/>
              <a:pathLst>
                <a:path w="117001" h="17023" extrusionOk="0">
                  <a:moveTo>
                    <a:pt x="99111" y="0"/>
                  </a:moveTo>
                  <a:lnTo>
                    <a:pt x="99111" y="16481"/>
                  </a:lnTo>
                  <a:lnTo>
                    <a:pt x="1" y="16481"/>
                  </a:lnTo>
                  <a:lnTo>
                    <a:pt x="1" y="17022"/>
                  </a:lnTo>
                  <a:lnTo>
                    <a:pt x="99640" y="17022"/>
                  </a:lnTo>
                  <a:lnTo>
                    <a:pt x="99640" y="529"/>
                  </a:lnTo>
                  <a:lnTo>
                    <a:pt x="117001" y="529"/>
                  </a:lnTo>
                  <a:lnTo>
                    <a:pt x="1170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8;p30">
              <a:extLst>
                <a:ext uri="{FF2B5EF4-FFF2-40B4-BE49-F238E27FC236}">
                  <a16:creationId xmlns:a16="http://schemas.microsoft.com/office/drawing/2014/main" id="{A9988E41-7B23-A3AE-68A0-C3522857CCAE}"/>
                </a:ext>
              </a:extLst>
            </p:cNvPr>
            <p:cNvSpPr/>
            <p:nvPr/>
          </p:nvSpPr>
          <p:spPr>
            <a:xfrm flipH="1">
              <a:off x="-78542" y="4465736"/>
              <a:ext cx="3892442" cy="444224"/>
            </a:xfrm>
            <a:custGeom>
              <a:avLst/>
              <a:gdLst/>
              <a:ahLst/>
              <a:cxnLst/>
              <a:rect l="l" t="t" r="r" b="b"/>
              <a:pathLst>
                <a:path w="130182" h="14857" extrusionOk="0">
                  <a:moveTo>
                    <a:pt x="1122" y="0"/>
                  </a:moveTo>
                  <a:cubicBezTo>
                    <a:pt x="500" y="0"/>
                    <a:pt x="0" y="500"/>
                    <a:pt x="0" y="1113"/>
                  </a:cubicBezTo>
                  <a:cubicBezTo>
                    <a:pt x="0" y="1726"/>
                    <a:pt x="500" y="2226"/>
                    <a:pt x="1122" y="2226"/>
                  </a:cubicBezTo>
                  <a:cubicBezTo>
                    <a:pt x="1674" y="2226"/>
                    <a:pt x="2135" y="1829"/>
                    <a:pt x="2215" y="1297"/>
                  </a:cubicBezTo>
                  <a:lnTo>
                    <a:pt x="25671" y="1297"/>
                  </a:lnTo>
                  <a:lnTo>
                    <a:pt x="25671" y="14856"/>
                  </a:lnTo>
                  <a:lnTo>
                    <a:pt x="94034" y="14856"/>
                  </a:lnTo>
                  <a:lnTo>
                    <a:pt x="94034" y="3870"/>
                  </a:lnTo>
                  <a:lnTo>
                    <a:pt x="130182" y="3870"/>
                  </a:lnTo>
                  <a:lnTo>
                    <a:pt x="130182" y="3338"/>
                  </a:lnTo>
                  <a:lnTo>
                    <a:pt x="93503" y="3338"/>
                  </a:lnTo>
                  <a:lnTo>
                    <a:pt x="93503" y="14327"/>
                  </a:lnTo>
                  <a:lnTo>
                    <a:pt x="26203" y="14327"/>
                  </a:lnTo>
                  <a:lnTo>
                    <a:pt x="26203" y="755"/>
                  </a:lnTo>
                  <a:lnTo>
                    <a:pt x="2176" y="755"/>
                  </a:lnTo>
                  <a:cubicBezTo>
                    <a:pt x="2022" y="317"/>
                    <a:pt x="1613" y="0"/>
                    <a:pt x="11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352;p30">
            <a:extLst>
              <a:ext uri="{FF2B5EF4-FFF2-40B4-BE49-F238E27FC236}">
                <a16:creationId xmlns:a16="http://schemas.microsoft.com/office/drawing/2014/main" id="{42CDAE5D-2DC8-E6B7-A1BC-9780260A68D1}"/>
              </a:ext>
            </a:extLst>
          </p:cNvPr>
          <p:cNvGrpSpPr/>
          <p:nvPr/>
        </p:nvGrpSpPr>
        <p:grpSpPr>
          <a:xfrm flipH="1">
            <a:off x="6280772" y="213220"/>
            <a:ext cx="2995516" cy="775725"/>
            <a:chOff x="763375" y="-2867575"/>
            <a:chExt cx="2546125" cy="659350"/>
          </a:xfrm>
          <a:solidFill>
            <a:srgbClr val="0070C0"/>
          </a:solidFill>
        </p:grpSpPr>
        <p:sp>
          <p:nvSpPr>
            <p:cNvPr id="20" name="Google Shape;353;p30">
              <a:extLst>
                <a:ext uri="{FF2B5EF4-FFF2-40B4-BE49-F238E27FC236}">
                  <a16:creationId xmlns:a16="http://schemas.microsoft.com/office/drawing/2014/main" id="{24D9125B-C4B9-239F-DD3F-326F3DA50840}"/>
                </a:ext>
              </a:extLst>
            </p:cNvPr>
            <p:cNvSpPr/>
            <p:nvPr/>
          </p:nvSpPr>
          <p:spPr>
            <a:xfrm>
              <a:off x="763375" y="-2829550"/>
              <a:ext cx="2546125" cy="295900"/>
            </a:xfrm>
            <a:custGeom>
              <a:avLst/>
              <a:gdLst/>
              <a:ahLst/>
              <a:cxnLst/>
              <a:rect l="l" t="t" r="r" b="b"/>
              <a:pathLst>
                <a:path w="101845" h="11836" extrusionOk="0">
                  <a:moveTo>
                    <a:pt x="100436" y="1"/>
                  </a:moveTo>
                  <a:cubicBezTo>
                    <a:pt x="99730" y="1"/>
                    <a:pt x="99149" y="511"/>
                    <a:pt x="99036" y="1185"/>
                  </a:cubicBezTo>
                  <a:lnTo>
                    <a:pt x="81872" y="1185"/>
                  </a:lnTo>
                  <a:lnTo>
                    <a:pt x="77941" y="11262"/>
                  </a:lnTo>
                  <a:lnTo>
                    <a:pt x="40659" y="11262"/>
                  </a:lnTo>
                  <a:lnTo>
                    <a:pt x="34758" y="5483"/>
                  </a:lnTo>
                  <a:lnTo>
                    <a:pt x="0" y="5483"/>
                  </a:lnTo>
                  <a:lnTo>
                    <a:pt x="0" y="6054"/>
                  </a:lnTo>
                  <a:lnTo>
                    <a:pt x="34523" y="6054"/>
                  </a:lnTo>
                  <a:lnTo>
                    <a:pt x="40424" y="11835"/>
                  </a:lnTo>
                  <a:lnTo>
                    <a:pt x="78328" y="11835"/>
                  </a:lnTo>
                  <a:lnTo>
                    <a:pt x="82259" y="1756"/>
                  </a:lnTo>
                  <a:lnTo>
                    <a:pt x="99068" y="1756"/>
                  </a:lnTo>
                  <a:cubicBezTo>
                    <a:pt x="99220" y="2368"/>
                    <a:pt x="99772" y="2819"/>
                    <a:pt x="100436" y="2819"/>
                  </a:cubicBezTo>
                  <a:cubicBezTo>
                    <a:pt x="101213" y="2819"/>
                    <a:pt x="101845" y="2184"/>
                    <a:pt x="101845" y="1410"/>
                  </a:cubicBezTo>
                  <a:cubicBezTo>
                    <a:pt x="101845" y="633"/>
                    <a:pt x="101213" y="1"/>
                    <a:pt x="1004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4;p30">
              <a:extLst>
                <a:ext uri="{FF2B5EF4-FFF2-40B4-BE49-F238E27FC236}">
                  <a16:creationId xmlns:a16="http://schemas.microsoft.com/office/drawing/2014/main" id="{FAC8C1D7-568E-FDF8-E1E1-A54559B55E05}"/>
                </a:ext>
              </a:extLst>
            </p:cNvPr>
            <p:cNvSpPr/>
            <p:nvPr/>
          </p:nvSpPr>
          <p:spPr>
            <a:xfrm>
              <a:off x="855500" y="-2867575"/>
              <a:ext cx="1809675" cy="512075"/>
            </a:xfrm>
            <a:custGeom>
              <a:avLst/>
              <a:gdLst/>
              <a:ahLst/>
              <a:cxnLst/>
              <a:rect l="l" t="t" r="r" b="b"/>
              <a:pathLst>
                <a:path w="72387" h="20483" extrusionOk="0">
                  <a:moveTo>
                    <a:pt x="1" y="0"/>
                  </a:moveTo>
                  <a:lnTo>
                    <a:pt x="1" y="571"/>
                  </a:lnTo>
                  <a:lnTo>
                    <a:pt x="40498" y="571"/>
                  </a:lnTo>
                  <a:lnTo>
                    <a:pt x="40498" y="20483"/>
                  </a:lnTo>
                  <a:lnTo>
                    <a:pt x="71538" y="20483"/>
                  </a:lnTo>
                  <a:lnTo>
                    <a:pt x="71538" y="2502"/>
                  </a:lnTo>
                  <a:cubicBezTo>
                    <a:pt x="72028" y="2358"/>
                    <a:pt x="72386" y="1899"/>
                    <a:pt x="72386" y="1367"/>
                  </a:cubicBezTo>
                  <a:cubicBezTo>
                    <a:pt x="72386" y="703"/>
                    <a:pt x="71857" y="162"/>
                    <a:pt x="71193" y="162"/>
                  </a:cubicBezTo>
                  <a:cubicBezTo>
                    <a:pt x="70529" y="162"/>
                    <a:pt x="69997" y="703"/>
                    <a:pt x="69997" y="1367"/>
                  </a:cubicBezTo>
                  <a:cubicBezTo>
                    <a:pt x="69997" y="1951"/>
                    <a:pt x="70416" y="2429"/>
                    <a:pt x="70967" y="2541"/>
                  </a:cubicBezTo>
                  <a:lnTo>
                    <a:pt x="70967" y="19902"/>
                  </a:lnTo>
                  <a:lnTo>
                    <a:pt x="41069" y="19902"/>
                  </a:lnTo>
                  <a:lnTo>
                    <a:pt x="410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5;p30">
              <a:extLst>
                <a:ext uri="{FF2B5EF4-FFF2-40B4-BE49-F238E27FC236}">
                  <a16:creationId xmlns:a16="http://schemas.microsoft.com/office/drawing/2014/main" id="{AA0C96E1-F9B4-4CDD-1105-38B780CF891A}"/>
                </a:ext>
              </a:extLst>
            </p:cNvPr>
            <p:cNvSpPr/>
            <p:nvPr/>
          </p:nvSpPr>
          <p:spPr>
            <a:xfrm>
              <a:off x="790925" y="-2429775"/>
              <a:ext cx="2345025" cy="221550"/>
            </a:xfrm>
            <a:custGeom>
              <a:avLst/>
              <a:gdLst/>
              <a:ahLst/>
              <a:cxnLst/>
              <a:rect l="l" t="t" r="r" b="b"/>
              <a:pathLst>
                <a:path w="93801" h="8862" extrusionOk="0">
                  <a:moveTo>
                    <a:pt x="54077" y="0"/>
                  </a:moveTo>
                  <a:lnTo>
                    <a:pt x="54077" y="8291"/>
                  </a:lnTo>
                  <a:lnTo>
                    <a:pt x="1" y="8291"/>
                  </a:lnTo>
                  <a:lnTo>
                    <a:pt x="1" y="8862"/>
                  </a:lnTo>
                  <a:lnTo>
                    <a:pt x="54651" y="8862"/>
                  </a:lnTo>
                  <a:lnTo>
                    <a:pt x="54651" y="571"/>
                  </a:lnTo>
                  <a:lnTo>
                    <a:pt x="80780" y="571"/>
                  </a:lnTo>
                  <a:lnTo>
                    <a:pt x="84466" y="4257"/>
                  </a:lnTo>
                  <a:lnTo>
                    <a:pt x="91001" y="4257"/>
                  </a:lnTo>
                  <a:cubicBezTo>
                    <a:pt x="91114" y="4931"/>
                    <a:pt x="91685" y="5441"/>
                    <a:pt x="92391" y="5441"/>
                  </a:cubicBezTo>
                  <a:cubicBezTo>
                    <a:pt x="93165" y="5441"/>
                    <a:pt x="93800" y="4809"/>
                    <a:pt x="93800" y="4032"/>
                  </a:cubicBezTo>
                  <a:cubicBezTo>
                    <a:pt x="93800" y="3247"/>
                    <a:pt x="93165" y="2613"/>
                    <a:pt x="92391" y="2613"/>
                  </a:cubicBezTo>
                  <a:cubicBezTo>
                    <a:pt x="91727" y="2613"/>
                    <a:pt x="91185" y="3073"/>
                    <a:pt x="91021" y="3686"/>
                  </a:cubicBezTo>
                  <a:lnTo>
                    <a:pt x="84711" y="3686"/>
                  </a:lnTo>
                  <a:lnTo>
                    <a:pt x="810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924;p63">
            <a:extLst>
              <a:ext uri="{FF2B5EF4-FFF2-40B4-BE49-F238E27FC236}">
                <a16:creationId xmlns:a16="http://schemas.microsoft.com/office/drawing/2014/main" id="{B39621F0-793A-1C6F-9EF9-E6CB0E92308D}"/>
              </a:ext>
            </a:extLst>
          </p:cNvPr>
          <p:cNvGrpSpPr/>
          <p:nvPr/>
        </p:nvGrpSpPr>
        <p:grpSpPr>
          <a:xfrm>
            <a:off x="4482689" y="3305208"/>
            <a:ext cx="4207204" cy="1005203"/>
            <a:chOff x="2658741" y="4097347"/>
            <a:chExt cx="1304609" cy="294074"/>
          </a:xfrm>
          <a:solidFill>
            <a:schemeClr val="accent5">
              <a:lumMod val="50000"/>
            </a:schemeClr>
          </a:solidFill>
        </p:grpSpPr>
        <p:grpSp>
          <p:nvGrpSpPr>
            <p:cNvPr id="12" name="Google Shape;4925;p63">
              <a:extLst>
                <a:ext uri="{FF2B5EF4-FFF2-40B4-BE49-F238E27FC236}">
                  <a16:creationId xmlns:a16="http://schemas.microsoft.com/office/drawing/2014/main" id="{C05BDB81-A5D8-041B-DE73-C4EE251C7DBD}"/>
                </a:ext>
              </a:extLst>
            </p:cNvPr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  <a:grpFill/>
          </p:grpSpPr>
          <p:sp>
            <p:nvSpPr>
              <p:cNvPr id="46" name="Google Shape;4926;p63">
                <a:extLst>
                  <a:ext uri="{FF2B5EF4-FFF2-40B4-BE49-F238E27FC236}">
                    <a16:creationId xmlns:a16="http://schemas.microsoft.com/office/drawing/2014/main" id="{2D9C73D3-A4FA-DDC8-719A-143781EF5A12}"/>
                  </a:ext>
                </a:extLst>
              </p:cNvPr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927;p63">
                <a:extLst>
                  <a:ext uri="{FF2B5EF4-FFF2-40B4-BE49-F238E27FC236}">
                    <a16:creationId xmlns:a16="http://schemas.microsoft.com/office/drawing/2014/main" id="{E4D0C47F-9186-946A-516F-1A7DB56EFD09}"/>
                  </a:ext>
                </a:extLst>
              </p:cNvPr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4928;p63">
              <a:extLst>
                <a:ext uri="{FF2B5EF4-FFF2-40B4-BE49-F238E27FC236}">
                  <a16:creationId xmlns:a16="http://schemas.microsoft.com/office/drawing/2014/main" id="{C121B460-4D48-237C-AA32-203C2F7686D6}"/>
                </a:ext>
              </a:extLst>
            </p:cNvPr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  <a:grpFill/>
          </p:grpSpPr>
          <p:sp>
            <p:nvSpPr>
              <p:cNvPr id="44" name="Google Shape;4929;p63">
                <a:extLst>
                  <a:ext uri="{FF2B5EF4-FFF2-40B4-BE49-F238E27FC236}">
                    <a16:creationId xmlns:a16="http://schemas.microsoft.com/office/drawing/2014/main" id="{F1885445-EEF1-D25C-853B-83F54A95588B}"/>
                  </a:ext>
                </a:extLst>
              </p:cNvPr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930;p63">
                <a:extLst>
                  <a:ext uri="{FF2B5EF4-FFF2-40B4-BE49-F238E27FC236}">
                    <a16:creationId xmlns:a16="http://schemas.microsoft.com/office/drawing/2014/main" id="{5DEEB502-8CFC-1947-BF89-23EA6362F775}"/>
                  </a:ext>
                </a:extLst>
              </p:cNvPr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4931;p63">
              <a:extLst>
                <a:ext uri="{FF2B5EF4-FFF2-40B4-BE49-F238E27FC236}">
                  <a16:creationId xmlns:a16="http://schemas.microsoft.com/office/drawing/2014/main" id="{3B669EF3-CB02-6ADB-9BE1-719592946094}"/>
                </a:ext>
              </a:extLst>
            </p:cNvPr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  <a:grpFill/>
          </p:grpSpPr>
          <p:sp>
            <p:nvSpPr>
              <p:cNvPr id="33" name="Google Shape;4932;p63">
                <a:extLst>
                  <a:ext uri="{FF2B5EF4-FFF2-40B4-BE49-F238E27FC236}">
                    <a16:creationId xmlns:a16="http://schemas.microsoft.com/office/drawing/2014/main" id="{1449ED08-1E88-AE06-BC36-1C6E3AE825A7}"/>
                  </a:ext>
                </a:extLst>
              </p:cNvPr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933;p63">
                <a:extLst>
                  <a:ext uri="{FF2B5EF4-FFF2-40B4-BE49-F238E27FC236}">
                    <a16:creationId xmlns:a16="http://schemas.microsoft.com/office/drawing/2014/main" id="{85A5FC8B-1572-AC4F-EE8E-E37775838930}"/>
                  </a:ext>
                </a:extLst>
              </p:cNvPr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4934;p63">
              <a:extLst>
                <a:ext uri="{FF2B5EF4-FFF2-40B4-BE49-F238E27FC236}">
                  <a16:creationId xmlns:a16="http://schemas.microsoft.com/office/drawing/2014/main" id="{99E0D99A-2200-273B-C1B0-B1321FC0EBD9}"/>
                </a:ext>
              </a:extLst>
            </p:cNvPr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  <a:grpFill/>
          </p:grpSpPr>
          <p:sp>
            <p:nvSpPr>
              <p:cNvPr id="31" name="Google Shape;4935;p63">
                <a:extLst>
                  <a:ext uri="{FF2B5EF4-FFF2-40B4-BE49-F238E27FC236}">
                    <a16:creationId xmlns:a16="http://schemas.microsoft.com/office/drawing/2014/main" id="{E1AACC09-71A9-9FCE-3AA2-51DD4647947F}"/>
                  </a:ext>
                </a:extLst>
              </p:cNvPr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936;p63">
                <a:extLst>
                  <a:ext uri="{FF2B5EF4-FFF2-40B4-BE49-F238E27FC236}">
                    <a16:creationId xmlns:a16="http://schemas.microsoft.com/office/drawing/2014/main" id="{EFF9B6A7-A4B8-5B3B-7C6B-276F686F9B53}"/>
                  </a:ext>
                </a:extLst>
              </p:cNvPr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4937;p63">
              <a:extLst>
                <a:ext uri="{FF2B5EF4-FFF2-40B4-BE49-F238E27FC236}">
                  <a16:creationId xmlns:a16="http://schemas.microsoft.com/office/drawing/2014/main" id="{81C5C684-1AA3-E8D2-AAA0-443D7C689434}"/>
                </a:ext>
              </a:extLst>
            </p:cNvPr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  <a:grpFill/>
          </p:grpSpPr>
          <p:sp>
            <p:nvSpPr>
              <p:cNvPr id="29" name="Google Shape;4938;p63">
                <a:extLst>
                  <a:ext uri="{FF2B5EF4-FFF2-40B4-BE49-F238E27FC236}">
                    <a16:creationId xmlns:a16="http://schemas.microsoft.com/office/drawing/2014/main" id="{6E493F65-7C4F-81C6-02ED-6AC2C275DE7A}"/>
                  </a:ext>
                </a:extLst>
              </p:cNvPr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939;p63">
                <a:extLst>
                  <a:ext uri="{FF2B5EF4-FFF2-40B4-BE49-F238E27FC236}">
                    <a16:creationId xmlns:a16="http://schemas.microsoft.com/office/drawing/2014/main" id="{43B73397-1023-DB1E-3D7F-BC7D5D56E0B7}"/>
                  </a:ext>
                </a:extLst>
              </p:cNvPr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215DF2A-ED2D-79C1-C218-F82C357D2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9C501A3A-8203-876C-5D57-085A2D0B6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4958" y="2358665"/>
            <a:ext cx="6359400" cy="1667400"/>
          </a:xfrm>
        </p:spPr>
        <p:txBody>
          <a:bodyPr/>
          <a:lstStyle/>
          <a:p>
            <a:r>
              <a:rPr lang="ru-RU" sz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Индикатор тревожности в реанимационной аппаратуре предназначен для оповещения медицинского персонала о возможных проблемах или срочной необходимости вмешательства</a:t>
            </a:r>
            <a:endParaRPr lang="ru-RU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BF477-56B6-C0B0-4BC2-5AB55A2CCCAA}"/>
              </a:ext>
            </a:extLst>
          </p:cNvPr>
          <p:cNvSpPr txBox="1"/>
          <p:nvPr/>
        </p:nvSpPr>
        <p:spPr>
          <a:xfrm>
            <a:off x="8476343" y="4586450"/>
            <a:ext cx="692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9035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30"/>
          <p:cNvGrpSpPr/>
          <p:nvPr/>
        </p:nvGrpSpPr>
        <p:grpSpPr>
          <a:xfrm>
            <a:off x="4" y="7390"/>
            <a:ext cx="901035" cy="723425"/>
            <a:chOff x="7745496" y="4083492"/>
            <a:chExt cx="595804" cy="478329"/>
          </a:xfrm>
        </p:grpSpPr>
        <p:sp>
          <p:nvSpPr>
            <p:cNvPr id="363" name="Google Shape;363;p30"/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solidFill>
              <a:srgbClr val="95E7D3">
                <a:alpha val="3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solidFill>
              <a:srgbClr val="96E5D2">
                <a:alpha val="5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5" name="Google Shape;365;p30"/>
          <p:cNvSpPr/>
          <p:nvPr/>
        </p:nvSpPr>
        <p:spPr>
          <a:xfrm>
            <a:off x="303324" y="2575349"/>
            <a:ext cx="341700" cy="341700"/>
          </a:xfrm>
          <a:prstGeom prst="plus">
            <a:avLst>
              <a:gd name="adj" fmla="val 3276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" name="Google Shape;362;p30">
            <a:extLst>
              <a:ext uri="{FF2B5EF4-FFF2-40B4-BE49-F238E27FC236}">
                <a16:creationId xmlns:a16="http://schemas.microsoft.com/office/drawing/2014/main" id="{0B4A5BDB-D41D-3236-42F2-21CFBCB64F95}"/>
              </a:ext>
            </a:extLst>
          </p:cNvPr>
          <p:cNvGrpSpPr/>
          <p:nvPr/>
        </p:nvGrpSpPr>
        <p:grpSpPr>
          <a:xfrm>
            <a:off x="4" y="0"/>
            <a:ext cx="901035" cy="723425"/>
            <a:chOff x="7745496" y="4083492"/>
            <a:chExt cx="595804" cy="478329"/>
          </a:xfrm>
          <a:solidFill>
            <a:srgbClr val="0070C0"/>
          </a:solidFill>
        </p:grpSpPr>
        <p:sp>
          <p:nvSpPr>
            <p:cNvPr id="15" name="Google Shape;363;p30">
              <a:extLst>
                <a:ext uri="{FF2B5EF4-FFF2-40B4-BE49-F238E27FC236}">
                  <a16:creationId xmlns:a16="http://schemas.microsoft.com/office/drawing/2014/main" id="{B3E3877E-35B9-892D-709D-53CBC13DD5B1}"/>
                </a:ext>
              </a:extLst>
            </p:cNvPr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solidFill>
              <a:srgbClr val="72D4F7"/>
            </a:solidFill>
            <a:ln>
              <a:solidFill>
                <a:srgbClr val="72D4F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364;p30">
              <a:extLst>
                <a:ext uri="{FF2B5EF4-FFF2-40B4-BE49-F238E27FC236}">
                  <a16:creationId xmlns:a16="http://schemas.microsoft.com/office/drawing/2014/main" id="{1CC98840-0691-0390-4F37-D27C4C6239EB}"/>
                </a:ext>
              </a:extLst>
            </p:cNvPr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solidFill>
              <a:srgbClr val="72D4F7"/>
            </a:solidFill>
            <a:ln>
              <a:solidFill>
                <a:srgbClr val="72D4F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7" name="Google Shape;365;p30">
            <a:extLst>
              <a:ext uri="{FF2B5EF4-FFF2-40B4-BE49-F238E27FC236}">
                <a16:creationId xmlns:a16="http://schemas.microsoft.com/office/drawing/2014/main" id="{E5B410E4-E4A2-0644-4030-5E43F9FD7835}"/>
              </a:ext>
            </a:extLst>
          </p:cNvPr>
          <p:cNvSpPr/>
          <p:nvPr/>
        </p:nvSpPr>
        <p:spPr>
          <a:xfrm>
            <a:off x="324279" y="2587781"/>
            <a:ext cx="341700" cy="341700"/>
          </a:xfrm>
          <a:prstGeom prst="plus">
            <a:avLst>
              <a:gd name="adj" fmla="val 3276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" name="Google Shape;362;p30">
            <a:extLst>
              <a:ext uri="{FF2B5EF4-FFF2-40B4-BE49-F238E27FC236}">
                <a16:creationId xmlns:a16="http://schemas.microsoft.com/office/drawing/2014/main" id="{686E0115-0314-C464-435E-CDB25465DB17}"/>
              </a:ext>
            </a:extLst>
          </p:cNvPr>
          <p:cNvGrpSpPr/>
          <p:nvPr/>
        </p:nvGrpSpPr>
        <p:grpSpPr>
          <a:xfrm>
            <a:off x="23656" y="19822"/>
            <a:ext cx="901035" cy="723425"/>
            <a:chOff x="7745496" y="4083492"/>
            <a:chExt cx="595804" cy="478329"/>
          </a:xfrm>
          <a:solidFill>
            <a:schemeClr val="accent5">
              <a:lumMod val="75000"/>
            </a:schemeClr>
          </a:solidFill>
        </p:grpSpPr>
        <p:sp>
          <p:nvSpPr>
            <p:cNvPr id="24" name="Google Shape;363;p30">
              <a:extLst>
                <a:ext uri="{FF2B5EF4-FFF2-40B4-BE49-F238E27FC236}">
                  <a16:creationId xmlns:a16="http://schemas.microsoft.com/office/drawing/2014/main" id="{A3F616B2-9C59-A874-0C67-AEA32217F4DB}"/>
                </a:ext>
              </a:extLst>
            </p:cNvPr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" name="Google Shape;364;p30">
              <a:extLst>
                <a:ext uri="{FF2B5EF4-FFF2-40B4-BE49-F238E27FC236}">
                  <a16:creationId xmlns:a16="http://schemas.microsoft.com/office/drawing/2014/main" id="{AB94A613-2779-FC75-8945-AEADB46B2803}"/>
                </a:ext>
              </a:extLst>
            </p:cNvPr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" name="Google Shape;409;p34">
            <a:extLst>
              <a:ext uri="{FF2B5EF4-FFF2-40B4-BE49-F238E27FC236}">
                <a16:creationId xmlns:a16="http://schemas.microsoft.com/office/drawing/2014/main" id="{F9BCDB72-AE0F-905B-D828-1DE9B5BAE20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23548" b="1432"/>
          <a:stretch/>
        </p:blipFill>
        <p:spPr>
          <a:xfrm>
            <a:off x="1958453" y="2050327"/>
            <a:ext cx="5227094" cy="2525772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</p:pic>
      <p:sp>
        <p:nvSpPr>
          <p:cNvPr id="5" name="Заголовок 10">
            <a:extLst>
              <a:ext uri="{FF2B5EF4-FFF2-40B4-BE49-F238E27FC236}">
                <a16:creationId xmlns:a16="http://schemas.microsoft.com/office/drawing/2014/main" id="{B282F0B2-9B69-36E6-1F60-F7CC5CB9479D}"/>
              </a:ext>
            </a:extLst>
          </p:cNvPr>
          <p:cNvSpPr txBox="1">
            <a:spLocks/>
          </p:cNvSpPr>
          <p:nvPr/>
        </p:nvSpPr>
        <p:spPr>
          <a:xfrm>
            <a:off x="0" y="611048"/>
            <a:ext cx="9120344" cy="1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pPr algn="ctr"/>
            <a:r>
              <a:rPr lang="ru-RU" sz="36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Будьте здоровы!</a:t>
            </a:r>
          </a:p>
          <a:p>
            <a:pPr algn="ctr"/>
            <a:r>
              <a:rPr lang="ru-RU" sz="3600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Благодарю за просмотр!</a:t>
            </a:r>
          </a:p>
        </p:txBody>
      </p:sp>
      <p:grpSp>
        <p:nvGrpSpPr>
          <p:cNvPr id="6" name="Google Shape;362;p30">
            <a:extLst>
              <a:ext uri="{FF2B5EF4-FFF2-40B4-BE49-F238E27FC236}">
                <a16:creationId xmlns:a16="http://schemas.microsoft.com/office/drawing/2014/main" id="{56906E91-7DA9-B521-40FB-7B5524FBC9B2}"/>
              </a:ext>
            </a:extLst>
          </p:cNvPr>
          <p:cNvGrpSpPr/>
          <p:nvPr/>
        </p:nvGrpSpPr>
        <p:grpSpPr>
          <a:xfrm flipH="1">
            <a:off x="7559194" y="3653716"/>
            <a:ext cx="1339356" cy="1157826"/>
            <a:chOff x="7745496" y="4083492"/>
            <a:chExt cx="595804" cy="478329"/>
          </a:xfrm>
          <a:solidFill>
            <a:schemeClr val="accent5">
              <a:lumMod val="75000"/>
            </a:schemeClr>
          </a:solidFill>
        </p:grpSpPr>
        <p:sp>
          <p:nvSpPr>
            <p:cNvPr id="7" name="Google Shape;363;p30">
              <a:extLst>
                <a:ext uri="{FF2B5EF4-FFF2-40B4-BE49-F238E27FC236}">
                  <a16:creationId xmlns:a16="http://schemas.microsoft.com/office/drawing/2014/main" id="{11794ADC-F7A1-7414-5099-266103A8DFF9}"/>
                </a:ext>
              </a:extLst>
            </p:cNvPr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" name="Google Shape;364;p30">
              <a:extLst>
                <a:ext uri="{FF2B5EF4-FFF2-40B4-BE49-F238E27FC236}">
                  <a16:creationId xmlns:a16="http://schemas.microsoft.com/office/drawing/2014/main" id="{5BBE5771-F59A-84DC-4398-00E8B3F230EB}"/>
                </a:ext>
              </a:extLst>
            </p:cNvPr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" name="Google Shape;362;p30">
            <a:extLst>
              <a:ext uri="{FF2B5EF4-FFF2-40B4-BE49-F238E27FC236}">
                <a16:creationId xmlns:a16="http://schemas.microsoft.com/office/drawing/2014/main" id="{13375A39-0612-4F61-DA42-9F662AEC149E}"/>
              </a:ext>
            </a:extLst>
          </p:cNvPr>
          <p:cNvGrpSpPr/>
          <p:nvPr/>
        </p:nvGrpSpPr>
        <p:grpSpPr>
          <a:xfrm flipH="1">
            <a:off x="7559194" y="3646326"/>
            <a:ext cx="1339356" cy="1157826"/>
            <a:chOff x="7745496" y="4083492"/>
            <a:chExt cx="595804" cy="478329"/>
          </a:xfrm>
          <a:solidFill>
            <a:schemeClr val="accent5">
              <a:lumMod val="75000"/>
            </a:schemeClr>
          </a:solidFill>
        </p:grpSpPr>
        <p:sp>
          <p:nvSpPr>
            <p:cNvPr id="10" name="Google Shape;363;p30">
              <a:extLst>
                <a:ext uri="{FF2B5EF4-FFF2-40B4-BE49-F238E27FC236}">
                  <a16:creationId xmlns:a16="http://schemas.microsoft.com/office/drawing/2014/main" id="{48D7B36A-38D9-EDDA-0CC8-C3E606E9C675}"/>
                </a:ext>
              </a:extLst>
            </p:cNvPr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grpFill/>
            <a:ln>
              <a:solidFill>
                <a:srgbClr val="72D4F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Google Shape;364;p30">
              <a:extLst>
                <a:ext uri="{FF2B5EF4-FFF2-40B4-BE49-F238E27FC236}">
                  <a16:creationId xmlns:a16="http://schemas.microsoft.com/office/drawing/2014/main" id="{830530B3-6FD3-ED3F-AEF3-745730C732A9}"/>
                </a:ext>
              </a:extLst>
            </p:cNvPr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grpFill/>
            <a:ln>
              <a:solidFill>
                <a:srgbClr val="72D4F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" name="Google Shape;362;p30">
            <a:extLst>
              <a:ext uri="{FF2B5EF4-FFF2-40B4-BE49-F238E27FC236}">
                <a16:creationId xmlns:a16="http://schemas.microsoft.com/office/drawing/2014/main" id="{2F9C9B8C-7D51-E76C-9480-A550EDEBF667}"/>
              </a:ext>
            </a:extLst>
          </p:cNvPr>
          <p:cNvGrpSpPr/>
          <p:nvPr/>
        </p:nvGrpSpPr>
        <p:grpSpPr>
          <a:xfrm flipH="1">
            <a:off x="7589659" y="3679427"/>
            <a:ext cx="1339356" cy="1157826"/>
            <a:chOff x="7745496" y="4083492"/>
            <a:chExt cx="595804" cy="478329"/>
          </a:xfrm>
          <a:solidFill>
            <a:schemeClr val="accent5">
              <a:lumMod val="75000"/>
            </a:schemeClr>
          </a:solidFill>
        </p:grpSpPr>
        <p:sp>
          <p:nvSpPr>
            <p:cNvPr id="13" name="Google Shape;363;p30">
              <a:extLst>
                <a:ext uri="{FF2B5EF4-FFF2-40B4-BE49-F238E27FC236}">
                  <a16:creationId xmlns:a16="http://schemas.microsoft.com/office/drawing/2014/main" id="{935263B4-B71F-9D4B-0C12-4CC82F92DCB1}"/>
                </a:ext>
              </a:extLst>
            </p:cNvPr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364;p30">
              <a:extLst>
                <a:ext uri="{FF2B5EF4-FFF2-40B4-BE49-F238E27FC236}">
                  <a16:creationId xmlns:a16="http://schemas.microsoft.com/office/drawing/2014/main" id="{264ECA47-3A24-196A-B7A6-2A0F726479E1}"/>
                </a:ext>
              </a:extLst>
            </p:cNvPr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4C23C85-1995-BD98-25E1-420D04D3BD86}"/>
              </a:ext>
            </a:extLst>
          </p:cNvPr>
          <p:cNvSpPr txBox="1"/>
          <p:nvPr/>
        </p:nvSpPr>
        <p:spPr>
          <a:xfrm>
            <a:off x="8498976" y="4544865"/>
            <a:ext cx="692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465317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/>
          <p:nvPr/>
        </p:nvSpPr>
        <p:spPr>
          <a:xfrm>
            <a:off x="806841" y="494549"/>
            <a:ext cx="728400" cy="728400"/>
          </a:xfrm>
          <a:prstGeom prst="plus">
            <a:avLst>
              <a:gd name="adj" fmla="val 32768"/>
            </a:avLst>
          </a:prstGeom>
          <a:solidFill>
            <a:srgbClr val="95E7D3">
              <a:alpha val="6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52" name="Google Shape;352;p30"/>
          <p:cNvGrpSpPr/>
          <p:nvPr/>
        </p:nvGrpSpPr>
        <p:grpSpPr>
          <a:xfrm flipH="1">
            <a:off x="6249447" y="227316"/>
            <a:ext cx="2995516" cy="775725"/>
            <a:chOff x="763375" y="-2867575"/>
            <a:chExt cx="2546125" cy="659350"/>
          </a:xfrm>
        </p:grpSpPr>
        <p:sp>
          <p:nvSpPr>
            <p:cNvPr id="353" name="Google Shape;353;p30"/>
            <p:cNvSpPr/>
            <p:nvPr/>
          </p:nvSpPr>
          <p:spPr>
            <a:xfrm>
              <a:off x="763375" y="-2829550"/>
              <a:ext cx="2546125" cy="295900"/>
            </a:xfrm>
            <a:custGeom>
              <a:avLst/>
              <a:gdLst/>
              <a:ahLst/>
              <a:cxnLst/>
              <a:rect l="l" t="t" r="r" b="b"/>
              <a:pathLst>
                <a:path w="101845" h="11836" extrusionOk="0">
                  <a:moveTo>
                    <a:pt x="100436" y="1"/>
                  </a:moveTo>
                  <a:cubicBezTo>
                    <a:pt x="99730" y="1"/>
                    <a:pt x="99149" y="511"/>
                    <a:pt x="99036" y="1185"/>
                  </a:cubicBezTo>
                  <a:lnTo>
                    <a:pt x="81872" y="1185"/>
                  </a:lnTo>
                  <a:lnTo>
                    <a:pt x="77941" y="11262"/>
                  </a:lnTo>
                  <a:lnTo>
                    <a:pt x="40659" y="11262"/>
                  </a:lnTo>
                  <a:lnTo>
                    <a:pt x="34758" y="5483"/>
                  </a:lnTo>
                  <a:lnTo>
                    <a:pt x="0" y="5483"/>
                  </a:lnTo>
                  <a:lnTo>
                    <a:pt x="0" y="6054"/>
                  </a:lnTo>
                  <a:lnTo>
                    <a:pt x="34523" y="6054"/>
                  </a:lnTo>
                  <a:lnTo>
                    <a:pt x="40424" y="11835"/>
                  </a:lnTo>
                  <a:lnTo>
                    <a:pt x="78328" y="11835"/>
                  </a:lnTo>
                  <a:lnTo>
                    <a:pt x="82259" y="1756"/>
                  </a:lnTo>
                  <a:lnTo>
                    <a:pt x="99068" y="1756"/>
                  </a:lnTo>
                  <a:cubicBezTo>
                    <a:pt x="99220" y="2368"/>
                    <a:pt x="99772" y="2819"/>
                    <a:pt x="100436" y="2819"/>
                  </a:cubicBezTo>
                  <a:cubicBezTo>
                    <a:pt x="101213" y="2819"/>
                    <a:pt x="101845" y="2184"/>
                    <a:pt x="101845" y="1410"/>
                  </a:cubicBezTo>
                  <a:cubicBezTo>
                    <a:pt x="101845" y="633"/>
                    <a:pt x="101213" y="1"/>
                    <a:pt x="1004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855500" y="-2867575"/>
              <a:ext cx="1809675" cy="512075"/>
            </a:xfrm>
            <a:custGeom>
              <a:avLst/>
              <a:gdLst/>
              <a:ahLst/>
              <a:cxnLst/>
              <a:rect l="l" t="t" r="r" b="b"/>
              <a:pathLst>
                <a:path w="72387" h="20483" extrusionOk="0">
                  <a:moveTo>
                    <a:pt x="1" y="0"/>
                  </a:moveTo>
                  <a:lnTo>
                    <a:pt x="1" y="571"/>
                  </a:lnTo>
                  <a:lnTo>
                    <a:pt x="40498" y="571"/>
                  </a:lnTo>
                  <a:lnTo>
                    <a:pt x="40498" y="20483"/>
                  </a:lnTo>
                  <a:lnTo>
                    <a:pt x="71538" y="20483"/>
                  </a:lnTo>
                  <a:lnTo>
                    <a:pt x="71538" y="2502"/>
                  </a:lnTo>
                  <a:cubicBezTo>
                    <a:pt x="72028" y="2358"/>
                    <a:pt x="72386" y="1899"/>
                    <a:pt x="72386" y="1367"/>
                  </a:cubicBezTo>
                  <a:cubicBezTo>
                    <a:pt x="72386" y="703"/>
                    <a:pt x="71857" y="162"/>
                    <a:pt x="71193" y="162"/>
                  </a:cubicBezTo>
                  <a:cubicBezTo>
                    <a:pt x="70529" y="162"/>
                    <a:pt x="69997" y="703"/>
                    <a:pt x="69997" y="1367"/>
                  </a:cubicBezTo>
                  <a:cubicBezTo>
                    <a:pt x="69997" y="1951"/>
                    <a:pt x="70416" y="2429"/>
                    <a:pt x="70967" y="2541"/>
                  </a:cubicBezTo>
                  <a:lnTo>
                    <a:pt x="70967" y="19902"/>
                  </a:lnTo>
                  <a:lnTo>
                    <a:pt x="41069" y="19902"/>
                  </a:lnTo>
                  <a:lnTo>
                    <a:pt x="41069" y="0"/>
                  </a:lnTo>
                  <a:close/>
                </a:path>
              </a:pathLst>
            </a:custGeom>
            <a:solidFill>
              <a:srgbClr val="A0D4FC">
                <a:alpha val="5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790925" y="-2429775"/>
              <a:ext cx="2345025" cy="221550"/>
            </a:xfrm>
            <a:custGeom>
              <a:avLst/>
              <a:gdLst/>
              <a:ahLst/>
              <a:cxnLst/>
              <a:rect l="l" t="t" r="r" b="b"/>
              <a:pathLst>
                <a:path w="93801" h="8862" extrusionOk="0">
                  <a:moveTo>
                    <a:pt x="54077" y="0"/>
                  </a:moveTo>
                  <a:lnTo>
                    <a:pt x="54077" y="8291"/>
                  </a:lnTo>
                  <a:lnTo>
                    <a:pt x="1" y="8291"/>
                  </a:lnTo>
                  <a:lnTo>
                    <a:pt x="1" y="8862"/>
                  </a:lnTo>
                  <a:lnTo>
                    <a:pt x="54651" y="8862"/>
                  </a:lnTo>
                  <a:lnTo>
                    <a:pt x="54651" y="571"/>
                  </a:lnTo>
                  <a:lnTo>
                    <a:pt x="80780" y="571"/>
                  </a:lnTo>
                  <a:lnTo>
                    <a:pt x="84466" y="4257"/>
                  </a:lnTo>
                  <a:lnTo>
                    <a:pt x="91001" y="4257"/>
                  </a:lnTo>
                  <a:cubicBezTo>
                    <a:pt x="91114" y="4931"/>
                    <a:pt x="91685" y="5441"/>
                    <a:pt x="92391" y="5441"/>
                  </a:cubicBezTo>
                  <a:cubicBezTo>
                    <a:pt x="93165" y="5441"/>
                    <a:pt x="93800" y="4809"/>
                    <a:pt x="93800" y="4032"/>
                  </a:cubicBezTo>
                  <a:cubicBezTo>
                    <a:pt x="93800" y="3247"/>
                    <a:pt x="93165" y="2613"/>
                    <a:pt x="92391" y="2613"/>
                  </a:cubicBezTo>
                  <a:cubicBezTo>
                    <a:pt x="91727" y="2613"/>
                    <a:pt x="91185" y="3073"/>
                    <a:pt x="91021" y="3686"/>
                  </a:cubicBezTo>
                  <a:lnTo>
                    <a:pt x="84711" y="3686"/>
                  </a:lnTo>
                  <a:lnTo>
                    <a:pt x="810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0"/>
          <p:cNvGrpSpPr/>
          <p:nvPr/>
        </p:nvGrpSpPr>
        <p:grpSpPr>
          <a:xfrm>
            <a:off x="-78542" y="4269447"/>
            <a:ext cx="3892442" cy="640513"/>
            <a:chOff x="-78542" y="4269447"/>
            <a:chExt cx="3892442" cy="640513"/>
          </a:xfrm>
        </p:grpSpPr>
        <p:sp>
          <p:nvSpPr>
            <p:cNvPr id="357" name="Google Shape;357;p30"/>
            <p:cNvSpPr/>
            <p:nvPr/>
          </p:nvSpPr>
          <p:spPr>
            <a:xfrm flipH="1">
              <a:off x="-26956" y="4269447"/>
              <a:ext cx="3498330" cy="508988"/>
            </a:xfrm>
            <a:custGeom>
              <a:avLst/>
              <a:gdLst/>
              <a:ahLst/>
              <a:cxnLst/>
              <a:rect l="l" t="t" r="r" b="b"/>
              <a:pathLst>
                <a:path w="117001" h="17023" extrusionOk="0">
                  <a:moveTo>
                    <a:pt x="99111" y="0"/>
                  </a:moveTo>
                  <a:lnTo>
                    <a:pt x="99111" y="16481"/>
                  </a:lnTo>
                  <a:lnTo>
                    <a:pt x="1" y="16481"/>
                  </a:lnTo>
                  <a:lnTo>
                    <a:pt x="1" y="17022"/>
                  </a:lnTo>
                  <a:lnTo>
                    <a:pt x="99640" y="17022"/>
                  </a:lnTo>
                  <a:lnTo>
                    <a:pt x="99640" y="529"/>
                  </a:lnTo>
                  <a:lnTo>
                    <a:pt x="117001" y="529"/>
                  </a:lnTo>
                  <a:lnTo>
                    <a:pt x="117001" y="0"/>
                  </a:lnTo>
                  <a:close/>
                </a:path>
              </a:pathLst>
            </a:custGeom>
            <a:solidFill>
              <a:srgbClr val="A0D4FC">
                <a:alpha val="5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 flipH="1">
              <a:off x="-78542" y="4465736"/>
              <a:ext cx="3892442" cy="444224"/>
            </a:xfrm>
            <a:custGeom>
              <a:avLst/>
              <a:gdLst/>
              <a:ahLst/>
              <a:cxnLst/>
              <a:rect l="l" t="t" r="r" b="b"/>
              <a:pathLst>
                <a:path w="130182" h="14857" extrusionOk="0">
                  <a:moveTo>
                    <a:pt x="1122" y="0"/>
                  </a:moveTo>
                  <a:cubicBezTo>
                    <a:pt x="500" y="0"/>
                    <a:pt x="0" y="500"/>
                    <a:pt x="0" y="1113"/>
                  </a:cubicBezTo>
                  <a:cubicBezTo>
                    <a:pt x="0" y="1726"/>
                    <a:pt x="500" y="2226"/>
                    <a:pt x="1122" y="2226"/>
                  </a:cubicBezTo>
                  <a:cubicBezTo>
                    <a:pt x="1674" y="2226"/>
                    <a:pt x="2135" y="1829"/>
                    <a:pt x="2215" y="1297"/>
                  </a:cubicBezTo>
                  <a:lnTo>
                    <a:pt x="25671" y="1297"/>
                  </a:lnTo>
                  <a:lnTo>
                    <a:pt x="25671" y="14856"/>
                  </a:lnTo>
                  <a:lnTo>
                    <a:pt x="94034" y="14856"/>
                  </a:lnTo>
                  <a:lnTo>
                    <a:pt x="94034" y="3870"/>
                  </a:lnTo>
                  <a:lnTo>
                    <a:pt x="130182" y="3870"/>
                  </a:lnTo>
                  <a:lnTo>
                    <a:pt x="130182" y="3338"/>
                  </a:lnTo>
                  <a:lnTo>
                    <a:pt x="93503" y="3338"/>
                  </a:lnTo>
                  <a:lnTo>
                    <a:pt x="93503" y="14327"/>
                  </a:lnTo>
                  <a:lnTo>
                    <a:pt x="26203" y="14327"/>
                  </a:lnTo>
                  <a:lnTo>
                    <a:pt x="26203" y="755"/>
                  </a:lnTo>
                  <a:lnTo>
                    <a:pt x="2176" y="755"/>
                  </a:lnTo>
                  <a:cubicBezTo>
                    <a:pt x="2022" y="317"/>
                    <a:pt x="1613" y="0"/>
                    <a:pt x="1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0"/>
          <p:cNvGrpSpPr/>
          <p:nvPr/>
        </p:nvGrpSpPr>
        <p:grpSpPr>
          <a:xfrm>
            <a:off x="4" y="7390"/>
            <a:ext cx="901035" cy="723425"/>
            <a:chOff x="7745496" y="4083492"/>
            <a:chExt cx="595804" cy="478329"/>
          </a:xfrm>
        </p:grpSpPr>
        <p:sp>
          <p:nvSpPr>
            <p:cNvPr id="363" name="Google Shape;363;p30"/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solidFill>
              <a:srgbClr val="95E7D3">
                <a:alpha val="3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solidFill>
              <a:srgbClr val="96E5D2">
                <a:alpha val="5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5" name="Google Shape;365;p30"/>
          <p:cNvSpPr/>
          <p:nvPr/>
        </p:nvSpPr>
        <p:spPr>
          <a:xfrm>
            <a:off x="303324" y="2575349"/>
            <a:ext cx="341700" cy="341700"/>
          </a:xfrm>
          <a:prstGeom prst="plus">
            <a:avLst>
              <a:gd name="adj" fmla="val 32768"/>
            </a:avLst>
          </a:prstGeom>
          <a:solidFill>
            <a:srgbClr val="00B0F0">
              <a:alpha val="5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351;p30">
            <a:extLst>
              <a:ext uri="{FF2B5EF4-FFF2-40B4-BE49-F238E27FC236}">
                <a16:creationId xmlns:a16="http://schemas.microsoft.com/office/drawing/2014/main" id="{7F9A7107-6029-E1AD-67BB-419CB90F2C75}"/>
              </a:ext>
            </a:extLst>
          </p:cNvPr>
          <p:cNvSpPr/>
          <p:nvPr/>
        </p:nvSpPr>
        <p:spPr>
          <a:xfrm>
            <a:off x="806841" y="487159"/>
            <a:ext cx="728400" cy="728400"/>
          </a:xfrm>
          <a:prstGeom prst="plus">
            <a:avLst>
              <a:gd name="adj" fmla="val 32768"/>
            </a:avLst>
          </a:prstGeom>
          <a:solidFill>
            <a:srgbClr val="72D4F7"/>
          </a:solidFill>
          <a:ln>
            <a:solidFill>
              <a:srgbClr val="72D4F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" name="Google Shape;352;p30">
            <a:extLst>
              <a:ext uri="{FF2B5EF4-FFF2-40B4-BE49-F238E27FC236}">
                <a16:creationId xmlns:a16="http://schemas.microsoft.com/office/drawing/2014/main" id="{22C8A690-4A8D-972A-3DFB-58726703E9EA}"/>
              </a:ext>
            </a:extLst>
          </p:cNvPr>
          <p:cNvGrpSpPr/>
          <p:nvPr/>
        </p:nvGrpSpPr>
        <p:grpSpPr>
          <a:xfrm flipH="1">
            <a:off x="6249447" y="219926"/>
            <a:ext cx="2995516" cy="775725"/>
            <a:chOff x="763375" y="-2867575"/>
            <a:chExt cx="2546125" cy="659350"/>
          </a:xfrm>
          <a:solidFill>
            <a:srgbClr val="0070C0"/>
          </a:solidFill>
        </p:grpSpPr>
        <p:sp>
          <p:nvSpPr>
            <p:cNvPr id="5" name="Google Shape;353;p30">
              <a:extLst>
                <a:ext uri="{FF2B5EF4-FFF2-40B4-BE49-F238E27FC236}">
                  <a16:creationId xmlns:a16="http://schemas.microsoft.com/office/drawing/2014/main" id="{7A41CE0A-A5E3-4D65-EC3F-88592D510A14}"/>
                </a:ext>
              </a:extLst>
            </p:cNvPr>
            <p:cNvSpPr/>
            <p:nvPr/>
          </p:nvSpPr>
          <p:spPr>
            <a:xfrm>
              <a:off x="763375" y="-2829550"/>
              <a:ext cx="2546125" cy="295900"/>
            </a:xfrm>
            <a:custGeom>
              <a:avLst/>
              <a:gdLst/>
              <a:ahLst/>
              <a:cxnLst/>
              <a:rect l="l" t="t" r="r" b="b"/>
              <a:pathLst>
                <a:path w="101845" h="11836" extrusionOk="0">
                  <a:moveTo>
                    <a:pt x="100436" y="1"/>
                  </a:moveTo>
                  <a:cubicBezTo>
                    <a:pt x="99730" y="1"/>
                    <a:pt x="99149" y="511"/>
                    <a:pt x="99036" y="1185"/>
                  </a:cubicBezTo>
                  <a:lnTo>
                    <a:pt x="81872" y="1185"/>
                  </a:lnTo>
                  <a:lnTo>
                    <a:pt x="77941" y="11262"/>
                  </a:lnTo>
                  <a:lnTo>
                    <a:pt x="40659" y="11262"/>
                  </a:lnTo>
                  <a:lnTo>
                    <a:pt x="34758" y="5483"/>
                  </a:lnTo>
                  <a:lnTo>
                    <a:pt x="0" y="5483"/>
                  </a:lnTo>
                  <a:lnTo>
                    <a:pt x="0" y="6054"/>
                  </a:lnTo>
                  <a:lnTo>
                    <a:pt x="34523" y="6054"/>
                  </a:lnTo>
                  <a:lnTo>
                    <a:pt x="40424" y="11835"/>
                  </a:lnTo>
                  <a:lnTo>
                    <a:pt x="78328" y="11835"/>
                  </a:lnTo>
                  <a:lnTo>
                    <a:pt x="82259" y="1756"/>
                  </a:lnTo>
                  <a:lnTo>
                    <a:pt x="99068" y="1756"/>
                  </a:lnTo>
                  <a:cubicBezTo>
                    <a:pt x="99220" y="2368"/>
                    <a:pt x="99772" y="2819"/>
                    <a:pt x="100436" y="2819"/>
                  </a:cubicBezTo>
                  <a:cubicBezTo>
                    <a:pt x="101213" y="2819"/>
                    <a:pt x="101845" y="2184"/>
                    <a:pt x="101845" y="1410"/>
                  </a:cubicBezTo>
                  <a:cubicBezTo>
                    <a:pt x="101845" y="633"/>
                    <a:pt x="101213" y="1"/>
                    <a:pt x="1004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4;p30">
              <a:extLst>
                <a:ext uri="{FF2B5EF4-FFF2-40B4-BE49-F238E27FC236}">
                  <a16:creationId xmlns:a16="http://schemas.microsoft.com/office/drawing/2014/main" id="{233177A3-A1D7-18C2-A224-3CEEFC6ACFEB}"/>
                </a:ext>
              </a:extLst>
            </p:cNvPr>
            <p:cNvSpPr/>
            <p:nvPr/>
          </p:nvSpPr>
          <p:spPr>
            <a:xfrm>
              <a:off x="855500" y="-2867575"/>
              <a:ext cx="1809675" cy="512075"/>
            </a:xfrm>
            <a:custGeom>
              <a:avLst/>
              <a:gdLst/>
              <a:ahLst/>
              <a:cxnLst/>
              <a:rect l="l" t="t" r="r" b="b"/>
              <a:pathLst>
                <a:path w="72387" h="20483" extrusionOk="0">
                  <a:moveTo>
                    <a:pt x="1" y="0"/>
                  </a:moveTo>
                  <a:lnTo>
                    <a:pt x="1" y="571"/>
                  </a:lnTo>
                  <a:lnTo>
                    <a:pt x="40498" y="571"/>
                  </a:lnTo>
                  <a:lnTo>
                    <a:pt x="40498" y="20483"/>
                  </a:lnTo>
                  <a:lnTo>
                    <a:pt x="71538" y="20483"/>
                  </a:lnTo>
                  <a:lnTo>
                    <a:pt x="71538" y="2502"/>
                  </a:lnTo>
                  <a:cubicBezTo>
                    <a:pt x="72028" y="2358"/>
                    <a:pt x="72386" y="1899"/>
                    <a:pt x="72386" y="1367"/>
                  </a:cubicBezTo>
                  <a:cubicBezTo>
                    <a:pt x="72386" y="703"/>
                    <a:pt x="71857" y="162"/>
                    <a:pt x="71193" y="162"/>
                  </a:cubicBezTo>
                  <a:cubicBezTo>
                    <a:pt x="70529" y="162"/>
                    <a:pt x="69997" y="703"/>
                    <a:pt x="69997" y="1367"/>
                  </a:cubicBezTo>
                  <a:cubicBezTo>
                    <a:pt x="69997" y="1951"/>
                    <a:pt x="70416" y="2429"/>
                    <a:pt x="70967" y="2541"/>
                  </a:cubicBezTo>
                  <a:lnTo>
                    <a:pt x="70967" y="19902"/>
                  </a:lnTo>
                  <a:lnTo>
                    <a:pt x="41069" y="19902"/>
                  </a:lnTo>
                  <a:lnTo>
                    <a:pt x="410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5;p30">
              <a:extLst>
                <a:ext uri="{FF2B5EF4-FFF2-40B4-BE49-F238E27FC236}">
                  <a16:creationId xmlns:a16="http://schemas.microsoft.com/office/drawing/2014/main" id="{56AF0547-2A77-3010-3880-89F082E62390}"/>
                </a:ext>
              </a:extLst>
            </p:cNvPr>
            <p:cNvSpPr/>
            <p:nvPr/>
          </p:nvSpPr>
          <p:spPr>
            <a:xfrm>
              <a:off x="790925" y="-2429775"/>
              <a:ext cx="2345025" cy="221550"/>
            </a:xfrm>
            <a:custGeom>
              <a:avLst/>
              <a:gdLst/>
              <a:ahLst/>
              <a:cxnLst/>
              <a:rect l="l" t="t" r="r" b="b"/>
              <a:pathLst>
                <a:path w="93801" h="8862" extrusionOk="0">
                  <a:moveTo>
                    <a:pt x="54077" y="0"/>
                  </a:moveTo>
                  <a:lnTo>
                    <a:pt x="54077" y="8291"/>
                  </a:lnTo>
                  <a:lnTo>
                    <a:pt x="1" y="8291"/>
                  </a:lnTo>
                  <a:lnTo>
                    <a:pt x="1" y="8862"/>
                  </a:lnTo>
                  <a:lnTo>
                    <a:pt x="54651" y="8862"/>
                  </a:lnTo>
                  <a:lnTo>
                    <a:pt x="54651" y="571"/>
                  </a:lnTo>
                  <a:lnTo>
                    <a:pt x="80780" y="571"/>
                  </a:lnTo>
                  <a:lnTo>
                    <a:pt x="84466" y="4257"/>
                  </a:lnTo>
                  <a:lnTo>
                    <a:pt x="91001" y="4257"/>
                  </a:lnTo>
                  <a:cubicBezTo>
                    <a:pt x="91114" y="4931"/>
                    <a:pt x="91685" y="5441"/>
                    <a:pt x="92391" y="5441"/>
                  </a:cubicBezTo>
                  <a:cubicBezTo>
                    <a:pt x="93165" y="5441"/>
                    <a:pt x="93800" y="4809"/>
                    <a:pt x="93800" y="4032"/>
                  </a:cubicBezTo>
                  <a:cubicBezTo>
                    <a:pt x="93800" y="3247"/>
                    <a:pt x="93165" y="2613"/>
                    <a:pt x="92391" y="2613"/>
                  </a:cubicBezTo>
                  <a:cubicBezTo>
                    <a:pt x="91727" y="2613"/>
                    <a:pt x="91185" y="3073"/>
                    <a:pt x="91021" y="3686"/>
                  </a:cubicBezTo>
                  <a:lnTo>
                    <a:pt x="84711" y="3686"/>
                  </a:lnTo>
                  <a:lnTo>
                    <a:pt x="810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356;p30">
            <a:extLst>
              <a:ext uri="{FF2B5EF4-FFF2-40B4-BE49-F238E27FC236}">
                <a16:creationId xmlns:a16="http://schemas.microsoft.com/office/drawing/2014/main" id="{EB304B39-1A18-7E63-2F31-98A87578AC83}"/>
              </a:ext>
            </a:extLst>
          </p:cNvPr>
          <p:cNvGrpSpPr/>
          <p:nvPr/>
        </p:nvGrpSpPr>
        <p:grpSpPr>
          <a:xfrm>
            <a:off x="-26956" y="4259605"/>
            <a:ext cx="3892442" cy="640513"/>
            <a:chOff x="-78542" y="4269447"/>
            <a:chExt cx="3892442" cy="640513"/>
          </a:xfrm>
          <a:solidFill>
            <a:srgbClr val="0070C0"/>
          </a:solidFill>
        </p:grpSpPr>
        <p:sp>
          <p:nvSpPr>
            <p:cNvPr id="9" name="Google Shape;357;p30">
              <a:extLst>
                <a:ext uri="{FF2B5EF4-FFF2-40B4-BE49-F238E27FC236}">
                  <a16:creationId xmlns:a16="http://schemas.microsoft.com/office/drawing/2014/main" id="{5CF3C415-9422-39ED-51B9-51D9F2FBBE26}"/>
                </a:ext>
              </a:extLst>
            </p:cNvPr>
            <p:cNvSpPr/>
            <p:nvPr/>
          </p:nvSpPr>
          <p:spPr>
            <a:xfrm flipH="1">
              <a:off x="-26956" y="4269447"/>
              <a:ext cx="3498330" cy="508988"/>
            </a:xfrm>
            <a:custGeom>
              <a:avLst/>
              <a:gdLst/>
              <a:ahLst/>
              <a:cxnLst/>
              <a:rect l="l" t="t" r="r" b="b"/>
              <a:pathLst>
                <a:path w="117001" h="17023" extrusionOk="0">
                  <a:moveTo>
                    <a:pt x="99111" y="0"/>
                  </a:moveTo>
                  <a:lnTo>
                    <a:pt x="99111" y="16481"/>
                  </a:lnTo>
                  <a:lnTo>
                    <a:pt x="1" y="16481"/>
                  </a:lnTo>
                  <a:lnTo>
                    <a:pt x="1" y="17022"/>
                  </a:lnTo>
                  <a:lnTo>
                    <a:pt x="99640" y="17022"/>
                  </a:lnTo>
                  <a:lnTo>
                    <a:pt x="99640" y="529"/>
                  </a:lnTo>
                  <a:lnTo>
                    <a:pt x="117001" y="529"/>
                  </a:lnTo>
                  <a:lnTo>
                    <a:pt x="1170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8;p30">
              <a:extLst>
                <a:ext uri="{FF2B5EF4-FFF2-40B4-BE49-F238E27FC236}">
                  <a16:creationId xmlns:a16="http://schemas.microsoft.com/office/drawing/2014/main" id="{A9988E41-7B23-A3AE-68A0-C3522857CCAE}"/>
                </a:ext>
              </a:extLst>
            </p:cNvPr>
            <p:cNvSpPr/>
            <p:nvPr/>
          </p:nvSpPr>
          <p:spPr>
            <a:xfrm flipH="1">
              <a:off x="-78542" y="4465736"/>
              <a:ext cx="3892442" cy="444224"/>
            </a:xfrm>
            <a:custGeom>
              <a:avLst/>
              <a:gdLst/>
              <a:ahLst/>
              <a:cxnLst/>
              <a:rect l="l" t="t" r="r" b="b"/>
              <a:pathLst>
                <a:path w="130182" h="14857" extrusionOk="0">
                  <a:moveTo>
                    <a:pt x="1122" y="0"/>
                  </a:moveTo>
                  <a:cubicBezTo>
                    <a:pt x="500" y="0"/>
                    <a:pt x="0" y="500"/>
                    <a:pt x="0" y="1113"/>
                  </a:cubicBezTo>
                  <a:cubicBezTo>
                    <a:pt x="0" y="1726"/>
                    <a:pt x="500" y="2226"/>
                    <a:pt x="1122" y="2226"/>
                  </a:cubicBezTo>
                  <a:cubicBezTo>
                    <a:pt x="1674" y="2226"/>
                    <a:pt x="2135" y="1829"/>
                    <a:pt x="2215" y="1297"/>
                  </a:cubicBezTo>
                  <a:lnTo>
                    <a:pt x="25671" y="1297"/>
                  </a:lnTo>
                  <a:lnTo>
                    <a:pt x="25671" y="14856"/>
                  </a:lnTo>
                  <a:lnTo>
                    <a:pt x="94034" y="14856"/>
                  </a:lnTo>
                  <a:lnTo>
                    <a:pt x="94034" y="3870"/>
                  </a:lnTo>
                  <a:lnTo>
                    <a:pt x="130182" y="3870"/>
                  </a:lnTo>
                  <a:lnTo>
                    <a:pt x="130182" y="3338"/>
                  </a:lnTo>
                  <a:lnTo>
                    <a:pt x="93503" y="3338"/>
                  </a:lnTo>
                  <a:lnTo>
                    <a:pt x="93503" y="14327"/>
                  </a:lnTo>
                  <a:lnTo>
                    <a:pt x="26203" y="14327"/>
                  </a:lnTo>
                  <a:lnTo>
                    <a:pt x="26203" y="755"/>
                  </a:lnTo>
                  <a:lnTo>
                    <a:pt x="2176" y="755"/>
                  </a:lnTo>
                  <a:cubicBezTo>
                    <a:pt x="2022" y="317"/>
                    <a:pt x="1613" y="0"/>
                    <a:pt x="11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62;p30">
            <a:extLst>
              <a:ext uri="{FF2B5EF4-FFF2-40B4-BE49-F238E27FC236}">
                <a16:creationId xmlns:a16="http://schemas.microsoft.com/office/drawing/2014/main" id="{0B4A5BDB-D41D-3236-42F2-21CFBCB64F95}"/>
              </a:ext>
            </a:extLst>
          </p:cNvPr>
          <p:cNvGrpSpPr/>
          <p:nvPr/>
        </p:nvGrpSpPr>
        <p:grpSpPr>
          <a:xfrm>
            <a:off x="4" y="0"/>
            <a:ext cx="901035" cy="723425"/>
            <a:chOff x="7745496" y="4083492"/>
            <a:chExt cx="595804" cy="478329"/>
          </a:xfrm>
          <a:solidFill>
            <a:srgbClr val="0070C0"/>
          </a:solidFill>
        </p:grpSpPr>
        <p:sp>
          <p:nvSpPr>
            <p:cNvPr id="15" name="Google Shape;363;p30">
              <a:extLst>
                <a:ext uri="{FF2B5EF4-FFF2-40B4-BE49-F238E27FC236}">
                  <a16:creationId xmlns:a16="http://schemas.microsoft.com/office/drawing/2014/main" id="{B3E3877E-35B9-892D-709D-53CBC13DD5B1}"/>
                </a:ext>
              </a:extLst>
            </p:cNvPr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solidFill>
              <a:srgbClr val="72D4F7"/>
            </a:solidFill>
            <a:ln>
              <a:solidFill>
                <a:srgbClr val="72D4F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364;p30">
              <a:extLst>
                <a:ext uri="{FF2B5EF4-FFF2-40B4-BE49-F238E27FC236}">
                  <a16:creationId xmlns:a16="http://schemas.microsoft.com/office/drawing/2014/main" id="{1CC98840-0691-0390-4F37-D27C4C6239EB}"/>
                </a:ext>
              </a:extLst>
            </p:cNvPr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solidFill>
              <a:srgbClr val="72D4F7"/>
            </a:solidFill>
            <a:ln>
              <a:solidFill>
                <a:srgbClr val="72D4F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7" name="Google Shape;365;p30">
            <a:extLst>
              <a:ext uri="{FF2B5EF4-FFF2-40B4-BE49-F238E27FC236}">
                <a16:creationId xmlns:a16="http://schemas.microsoft.com/office/drawing/2014/main" id="{E5B410E4-E4A2-0644-4030-5E43F9FD7835}"/>
              </a:ext>
            </a:extLst>
          </p:cNvPr>
          <p:cNvSpPr/>
          <p:nvPr/>
        </p:nvSpPr>
        <p:spPr>
          <a:xfrm>
            <a:off x="324279" y="2587781"/>
            <a:ext cx="341700" cy="341700"/>
          </a:xfrm>
          <a:prstGeom prst="plus">
            <a:avLst>
              <a:gd name="adj" fmla="val 32768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351;p30">
            <a:extLst>
              <a:ext uri="{FF2B5EF4-FFF2-40B4-BE49-F238E27FC236}">
                <a16:creationId xmlns:a16="http://schemas.microsoft.com/office/drawing/2014/main" id="{BE01F060-41EA-98C2-F60D-DB1B8983A25A}"/>
              </a:ext>
            </a:extLst>
          </p:cNvPr>
          <p:cNvSpPr/>
          <p:nvPr/>
        </p:nvSpPr>
        <p:spPr>
          <a:xfrm>
            <a:off x="829165" y="501939"/>
            <a:ext cx="728400" cy="728400"/>
          </a:xfrm>
          <a:prstGeom prst="plus">
            <a:avLst>
              <a:gd name="adj" fmla="val 32768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" name="Google Shape;352;p30">
            <a:extLst>
              <a:ext uri="{FF2B5EF4-FFF2-40B4-BE49-F238E27FC236}">
                <a16:creationId xmlns:a16="http://schemas.microsoft.com/office/drawing/2014/main" id="{42CDAE5D-2DC8-E6B7-A1BC-9780260A68D1}"/>
              </a:ext>
            </a:extLst>
          </p:cNvPr>
          <p:cNvGrpSpPr/>
          <p:nvPr/>
        </p:nvGrpSpPr>
        <p:grpSpPr>
          <a:xfrm flipH="1">
            <a:off x="6280772" y="213220"/>
            <a:ext cx="2995516" cy="775725"/>
            <a:chOff x="763375" y="-2867575"/>
            <a:chExt cx="2546125" cy="659350"/>
          </a:xfrm>
          <a:solidFill>
            <a:srgbClr val="0070C0"/>
          </a:solidFill>
        </p:grpSpPr>
        <p:sp>
          <p:nvSpPr>
            <p:cNvPr id="20" name="Google Shape;353;p30">
              <a:extLst>
                <a:ext uri="{FF2B5EF4-FFF2-40B4-BE49-F238E27FC236}">
                  <a16:creationId xmlns:a16="http://schemas.microsoft.com/office/drawing/2014/main" id="{24D9125B-C4B9-239F-DD3F-326F3DA50840}"/>
                </a:ext>
              </a:extLst>
            </p:cNvPr>
            <p:cNvSpPr/>
            <p:nvPr/>
          </p:nvSpPr>
          <p:spPr>
            <a:xfrm>
              <a:off x="763375" y="-2829550"/>
              <a:ext cx="2546125" cy="295900"/>
            </a:xfrm>
            <a:custGeom>
              <a:avLst/>
              <a:gdLst/>
              <a:ahLst/>
              <a:cxnLst/>
              <a:rect l="l" t="t" r="r" b="b"/>
              <a:pathLst>
                <a:path w="101845" h="11836" extrusionOk="0">
                  <a:moveTo>
                    <a:pt x="100436" y="1"/>
                  </a:moveTo>
                  <a:cubicBezTo>
                    <a:pt x="99730" y="1"/>
                    <a:pt x="99149" y="511"/>
                    <a:pt x="99036" y="1185"/>
                  </a:cubicBezTo>
                  <a:lnTo>
                    <a:pt x="81872" y="1185"/>
                  </a:lnTo>
                  <a:lnTo>
                    <a:pt x="77941" y="11262"/>
                  </a:lnTo>
                  <a:lnTo>
                    <a:pt x="40659" y="11262"/>
                  </a:lnTo>
                  <a:lnTo>
                    <a:pt x="34758" y="5483"/>
                  </a:lnTo>
                  <a:lnTo>
                    <a:pt x="0" y="5483"/>
                  </a:lnTo>
                  <a:lnTo>
                    <a:pt x="0" y="6054"/>
                  </a:lnTo>
                  <a:lnTo>
                    <a:pt x="34523" y="6054"/>
                  </a:lnTo>
                  <a:lnTo>
                    <a:pt x="40424" y="11835"/>
                  </a:lnTo>
                  <a:lnTo>
                    <a:pt x="78328" y="11835"/>
                  </a:lnTo>
                  <a:lnTo>
                    <a:pt x="82259" y="1756"/>
                  </a:lnTo>
                  <a:lnTo>
                    <a:pt x="99068" y="1756"/>
                  </a:lnTo>
                  <a:cubicBezTo>
                    <a:pt x="99220" y="2368"/>
                    <a:pt x="99772" y="2819"/>
                    <a:pt x="100436" y="2819"/>
                  </a:cubicBezTo>
                  <a:cubicBezTo>
                    <a:pt x="101213" y="2819"/>
                    <a:pt x="101845" y="2184"/>
                    <a:pt x="101845" y="1410"/>
                  </a:cubicBezTo>
                  <a:cubicBezTo>
                    <a:pt x="101845" y="633"/>
                    <a:pt x="101213" y="1"/>
                    <a:pt x="1004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4;p30">
              <a:extLst>
                <a:ext uri="{FF2B5EF4-FFF2-40B4-BE49-F238E27FC236}">
                  <a16:creationId xmlns:a16="http://schemas.microsoft.com/office/drawing/2014/main" id="{FAC8C1D7-568E-FDF8-E1E1-A54559B55E05}"/>
                </a:ext>
              </a:extLst>
            </p:cNvPr>
            <p:cNvSpPr/>
            <p:nvPr/>
          </p:nvSpPr>
          <p:spPr>
            <a:xfrm>
              <a:off x="855500" y="-2867575"/>
              <a:ext cx="1809675" cy="512075"/>
            </a:xfrm>
            <a:custGeom>
              <a:avLst/>
              <a:gdLst/>
              <a:ahLst/>
              <a:cxnLst/>
              <a:rect l="l" t="t" r="r" b="b"/>
              <a:pathLst>
                <a:path w="72387" h="20483" extrusionOk="0">
                  <a:moveTo>
                    <a:pt x="1" y="0"/>
                  </a:moveTo>
                  <a:lnTo>
                    <a:pt x="1" y="571"/>
                  </a:lnTo>
                  <a:lnTo>
                    <a:pt x="40498" y="571"/>
                  </a:lnTo>
                  <a:lnTo>
                    <a:pt x="40498" y="20483"/>
                  </a:lnTo>
                  <a:lnTo>
                    <a:pt x="71538" y="20483"/>
                  </a:lnTo>
                  <a:lnTo>
                    <a:pt x="71538" y="2502"/>
                  </a:lnTo>
                  <a:cubicBezTo>
                    <a:pt x="72028" y="2358"/>
                    <a:pt x="72386" y="1899"/>
                    <a:pt x="72386" y="1367"/>
                  </a:cubicBezTo>
                  <a:cubicBezTo>
                    <a:pt x="72386" y="703"/>
                    <a:pt x="71857" y="162"/>
                    <a:pt x="71193" y="162"/>
                  </a:cubicBezTo>
                  <a:cubicBezTo>
                    <a:pt x="70529" y="162"/>
                    <a:pt x="69997" y="703"/>
                    <a:pt x="69997" y="1367"/>
                  </a:cubicBezTo>
                  <a:cubicBezTo>
                    <a:pt x="69997" y="1951"/>
                    <a:pt x="70416" y="2429"/>
                    <a:pt x="70967" y="2541"/>
                  </a:cubicBezTo>
                  <a:lnTo>
                    <a:pt x="70967" y="19902"/>
                  </a:lnTo>
                  <a:lnTo>
                    <a:pt x="41069" y="19902"/>
                  </a:lnTo>
                  <a:lnTo>
                    <a:pt x="410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5;p30">
              <a:extLst>
                <a:ext uri="{FF2B5EF4-FFF2-40B4-BE49-F238E27FC236}">
                  <a16:creationId xmlns:a16="http://schemas.microsoft.com/office/drawing/2014/main" id="{AA0C96E1-F9B4-4CDD-1105-38B780CF891A}"/>
                </a:ext>
              </a:extLst>
            </p:cNvPr>
            <p:cNvSpPr/>
            <p:nvPr/>
          </p:nvSpPr>
          <p:spPr>
            <a:xfrm>
              <a:off x="790925" y="-2429775"/>
              <a:ext cx="2345025" cy="221550"/>
            </a:xfrm>
            <a:custGeom>
              <a:avLst/>
              <a:gdLst/>
              <a:ahLst/>
              <a:cxnLst/>
              <a:rect l="l" t="t" r="r" b="b"/>
              <a:pathLst>
                <a:path w="93801" h="8862" extrusionOk="0">
                  <a:moveTo>
                    <a:pt x="54077" y="0"/>
                  </a:moveTo>
                  <a:lnTo>
                    <a:pt x="54077" y="8291"/>
                  </a:lnTo>
                  <a:lnTo>
                    <a:pt x="1" y="8291"/>
                  </a:lnTo>
                  <a:lnTo>
                    <a:pt x="1" y="8862"/>
                  </a:lnTo>
                  <a:lnTo>
                    <a:pt x="54651" y="8862"/>
                  </a:lnTo>
                  <a:lnTo>
                    <a:pt x="54651" y="571"/>
                  </a:lnTo>
                  <a:lnTo>
                    <a:pt x="80780" y="571"/>
                  </a:lnTo>
                  <a:lnTo>
                    <a:pt x="84466" y="4257"/>
                  </a:lnTo>
                  <a:lnTo>
                    <a:pt x="91001" y="4257"/>
                  </a:lnTo>
                  <a:cubicBezTo>
                    <a:pt x="91114" y="4931"/>
                    <a:pt x="91685" y="5441"/>
                    <a:pt x="92391" y="5441"/>
                  </a:cubicBezTo>
                  <a:cubicBezTo>
                    <a:pt x="93165" y="5441"/>
                    <a:pt x="93800" y="4809"/>
                    <a:pt x="93800" y="4032"/>
                  </a:cubicBezTo>
                  <a:cubicBezTo>
                    <a:pt x="93800" y="3247"/>
                    <a:pt x="93165" y="2613"/>
                    <a:pt x="92391" y="2613"/>
                  </a:cubicBezTo>
                  <a:cubicBezTo>
                    <a:pt x="91727" y="2613"/>
                    <a:pt x="91185" y="3073"/>
                    <a:pt x="91021" y="3686"/>
                  </a:cubicBezTo>
                  <a:lnTo>
                    <a:pt x="84711" y="3686"/>
                  </a:lnTo>
                  <a:lnTo>
                    <a:pt x="810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362;p30">
            <a:extLst>
              <a:ext uri="{FF2B5EF4-FFF2-40B4-BE49-F238E27FC236}">
                <a16:creationId xmlns:a16="http://schemas.microsoft.com/office/drawing/2014/main" id="{686E0115-0314-C464-435E-CDB25465DB17}"/>
              </a:ext>
            </a:extLst>
          </p:cNvPr>
          <p:cNvGrpSpPr/>
          <p:nvPr/>
        </p:nvGrpSpPr>
        <p:grpSpPr>
          <a:xfrm>
            <a:off x="23656" y="19822"/>
            <a:ext cx="901035" cy="723425"/>
            <a:chOff x="7745496" y="4083492"/>
            <a:chExt cx="595804" cy="478329"/>
          </a:xfrm>
          <a:solidFill>
            <a:srgbClr val="0070C0"/>
          </a:solidFill>
        </p:grpSpPr>
        <p:sp>
          <p:nvSpPr>
            <p:cNvPr id="24" name="Google Shape;363;p30">
              <a:extLst>
                <a:ext uri="{FF2B5EF4-FFF2-40B4-BE49-F238E27FC236}">
                  <a16:creationId xmlns:a16="http://schemas.microsoft.com/office/drawing/2014/main" id="{A3F616B2-9C59-A874-0C67-AEA32217F4DB}"/>
                </a:ext>
              </a:extLst>
            </p:cNvPr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" name="Google Shape;364;p30">
              <a:extLst>
                <a:ext uri="{FF2B5EF4-FFF2-40B4-BE49-F238E27FC236}">
                  <a16:creationId xmlns:a16="http://schemas.microsoft.com/office/drawing/2014/main" id="{AB94A613-2779-FC75-8945-AEADB46B2803}"/>
                </a:ext>
              </a:extLst>
            </p:cNvPr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5" name="Google Shape;362;p30">
            <a:extLst>
              <a:ext uri="{FF2B5EF4-FFF2-40B4-BE49-F238E27FC236}">
                <a16:creationId xmlns:a16="http://schemas.microsoft.com/office/drawing/2014/main" id="{155576FF-E2FD-2E18-D6D4-DCF3831ABEB0}"/>
              </a:ext>
            </a:extLst>
          </p:cNvPr>
          <p:cNvGrpSpPr/>
          <p:nvPr/>
        </p:nvGrpSpPr>
        <p:grpSpPr>
          <a:xfrm flipH="1">
            <a:off x="7686825" y="3814597"/>
            <a:ext cx="1402080" cy="1201222"/>
            <a:chOff x="7745496" y="4083492"/>
            <a:chExt cx="595804" cy="478329"/>
          </a:xfrm>
        </p:grpSpPr>
        <p:sp>
          <p:nvSpPr>
            <p:cNvPr id="36" name="Google Shape;363;p30">
              <a:extLst>
                <a:ext uri="{FF2B5EF4-FFF2-40B4-BE49-F238E27FC236}">
                  <a16:creationId xmlns:a16="http://schemas.microsoft.com/office/drawing/2014/main" id="{8D3A0F8F-8F72-752C-1F80-9C79CB7D79BD}"/>
                </a:ext>
              </a:extLst>
            </p:cNvPr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solidFill>
              <a:srgbClr val="95E7D3">
                <a:alpha val="3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" name="Google Shape;364;p30">
              <a:extLst>
                <a:ext uri="{FF2B5EF4-FFF2-40B4-BE49-F238E27FC236}">
                  <a16:creationId xmlns:a16="http://schemas.microsoft.com/office/drawing/2014/main" id="{A3F80B45-36CC-090B-9E89-2718A805949F}"/>
                </a:ext>
              </a:extLst>
            </p:cNvPr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solidFill>
              <a:srgbClr val="96E5D2">
                <a:alpha val="5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8" name="Google Shape;362;p30">
            <a:extLst>
              <a:ext uri="{FF2B5EF4-FFF2-40B4-BE49-F238E27FC236}">
                <a16:creationId xmlns:a16="http://schemas.microsoft.com/office/drawing/2014/main" id="{7D9FC48A-B35C-0B4A-FECF-21DF8FCDC83E}"/>
              </a:ext>
            </a:extLst>
          </p:cNvPr>
          <p:cNvGrpSpPr/>
          <p:nvPr/>
        </p:nvGrpSpPr>
        <p:grpSpPr>
          <a:xfrm flipH="1">
            <a:off x="7686825" y="3807207"/>
            <a:ext cx="1402080" cy="1201222"/>
            <a:chOff x="7745496" y="4083492"/>
            <a:chExt cx="595804" cy="478329"/>
          </a:xfrm>
          <a:solidFill>
            <a:srgbClr val="0070C0"/>
          </a:solidFill>
        </p:grpSpPr>
        <p:sp>
          <p:nvSpPr>
            <p:cNvPr id="39" name="Google Shape;363;p30">
              <a:extLst>
                <a:ext uri="{FF2B5EF4-FFF2-40B4-BE49-F238E27FC236}">
                  <a16:creationId xmlns:a16="http://schemas.microsoft.com/office/drawing/2014/main" id="{4B808738-6BD6-B1E6-C13C-3B4A18BD03FF}"/>
                </a:ext>
              </a:extLst>
            </p:cNvPr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solidFill>
              <a:srgbClr val="72D4F7"/>
            </a:solidFill>
            <a:ln>
              <a:solidFill>
                <a:srgbClr val="72D4F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" name="Google Shape;364;p30">
              <a:extLst>
                <a:ext uri="{FF2B5EF4-FFF2-40B4-BE49-F238E27FC236}">
                  <a16:creationId xmlns:a16="http://schemas.microsoft.com/office/drawing/2014/main" id="{EC141D1C-0E5D-6C73-C850-F92F21375688}"/>
                </a:ext>
              </a:extLst>
            </p:cNvPr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solidFill>
              <a:srgbClr val="72D4F7"/>
            </a:solidFill>
            <a:ln>
              <a:solidFill>
                <a:srgbClr val="72D4F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1" name="Google Shape;362;p30">
            <a:extLst>
              <a:ext uri="{FF2B5EF4-FFF2-40B4-BE49-F238E27FC236}">
                <a16:creationId xmlns:a16="http://schemas.microsoft.com/office/drawing/2014/main" id="{019CDA6E-F612-8995-CC54-4A30013DD293}"/>
              </a:ext>
            </a:extLst>
          </p:cNvPr>
          <p:cNvGrpSpPr/>
          <p:nvPr/>
        </p:nvGrpSpPr>
        <p:grpSpPr>
          <a:xfrm flipH="1">
            <a:off x="7717290" y="3840308"/>
            <a:ext cx="1402080" cy="1201222"/>
            <a:chOff x="7745496" y="4083492"/>
            <a:chExt cx="595804" cy="478329"/>
          </a:xfrm>
          <a:solidFill>
            <a:srgbClr val="0070C0"/>
          </a:solidFill>
        </p:grpSpPr>
        <p:sp>
          <p:nvSpPr>
            <p:cNvPr id="42" name="Google Shape;363;p30">
              <a:extLst>
                <a:ext uri="{FF2B5EF4-FFF2-40B4-BE49-F238E27FC236}">
                  <a16:creationId xmlns:a16="http://schemas.microsoft.com/office/drawing/2014/main" id="{D69275AF-A94A-CFDA-D465-15550D267EF6}"/>
                </a:ext>
              </a:extLst>
            </p:cNvPr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" name="Google Shape;364;p30">
              <a:extLst>
                <a:ext uri="{FF2B5EF4-FFF2-40B4-BE49-F238E27FC236}">
                  <a16:creationId xmlns:a16="http://schemas.microsoft.com/office/drawing/2014/main" id="{E10B04EE-9A82-1158-A818-E10F5C6CB980}"/>
                </a:ext>
              </a:extLst>
            </p:cNvPr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2482AF-8014-1112-938F-226B949C8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22" y="0"/>
            <a:ext cx="9144000" cy="6057900"/>
          </a:xfrm>
          <a:prstGeom prst="rect">
            <a:avLst/>
          </a:prstGeom>
        </p:spPr>
      </p:pic>
      <p:sp>
        <p:nvSpPr>
          <p:cNvPr id="349" name="Google Shape;349;p30"/>
          <p:cNvSpPr txBox="1">
            <a:spLocks noGrp="1"/>
          </p:cNvSpPr>
          <p:nvPr>
            <p:ph type="ctrTitle"/>
          </p:nvPr>
        </p:nvSpPr>
        <p:spPr>
          <a:xfrm>
            <a:off x="303324" y="259621"/>
            <a:ext cx="8300261" cy="2477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Палата интенсивной терапии </a:t>
            </a:r>
            <a:r>
              <a:rPr lang="ru-RU" sz="2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— </a:t>
            </a:r>
            <a:r>
              <a:rPr lang="ru-RU" sz="20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специализированная больничная палата для лечения пациентов, находящихся в остром, опасном для жизни состоянии</a:t>
            </a:r>
            <a:r>
              <a:rPr lang="ru-RU" sz="2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br>
              <a:rPr lang="ru-RU" sz="2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307994-C08B-E01A-C1A2-14CACC003C1F}"/>
              </a:ext>
            </a:extLst>
          </p:cNvPr>
          <p:cNvSpPr txBox="1"/>
          <p:nvPr/>
        </p:nvSpPr>
        <p:spPr>
          <a:xfrm>
            <a:off x="8602967" y="4586450"/>
            <a:ext cx="565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71661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"/>
          <p:cNvSpPr txBox="1">
            <a:spLocks noGrp="1"/>
          </p:cNvSpPr>
          <p:nvPr>
            <p:ph type="ctrTitle"/>
          </p:nvPr>
        </p:nvSpPr>
        <p:spPr>
          <a:xfrm>
            <a:off x="1089659" y="134037"/>
            <a:ext cx="7394583" cy="3022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Палата интенсивной терапии </a:t>
            </a:r>
            <a:br>
              <a:rPr lang="ru-RU" sz="2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2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400" b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каждом профильном медицинском учреждении есть ПИТ</a:t>
            </a:r>
            <a:endParaRPr sz="2400" b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2" name="Google Shape;362;p30"/>
          <p:cNvGrpSpPr/>
          <p:nvPr/>
        </p:nvGrpSpPr>
        <p:grpSpPr>
          <a:xfrm>
            <a:off x="4" y="7390"/>
            <a:ext cx="901035" cy="723425"/>
            <a:chOff x="7745496" y="4083492"/>
            <a:chExt cx="595804" cy="478329"/>
          </a:xfrm>
        </p:grpSpPr>
        <p:sp>
          <p:nvSpPr>
            <p:cNvPr id="363" name="Google Shape;363;p30"/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solidFill>
              <a:srgbClr val="95E7D3">
                <a:alpha val="3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solidFill>
              <a:srgbClr val="96E5D2">
                <a:alpha val="5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5" name="Google Shape;365;p30"/>
          <p:cNvSpPr/>
          <p:nvPr/>
        </p:nvSpPr>
        <p:spPr>
          <a:xfrm>
            <a:off x="296106" y="2147086"/>
            <a:ext cx="341700" cy="341700"/>
          </a:xfrm>
          <a:prstGeom prst="plus">
            <a:avLst>
              <a:gd name="adj" fmla="val 32768"/>
            </a:avLst>
          </a:prstGeom>
          <a:solidFill>
            <a:srgbClr val="00B0F0">
              <a:alpha val="5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" name="Google Shape;362;p30">
            <a:extLst>
              <a:ext uri="{FF2B5EF4-FFF2-40B4-BE49-F238E27FC236}">
                <a16:creationId xmlns:a16="http://schemas.microsoft.com/office/drawing/2014/main" id="{0B4A5BDB-D41D-3236-42F2-21CFBCB64F95}"/>
              </a:ext>
            </a:extLst>
          </p:cNvPr>
          <p:cNvGrpSpPr/>
          <p:nvPr/>
        </p:nvGrpSpPr>
        <p:grpSpPr>
          <a:xfrm>
            <a:off x="4" y="0"/>
            <a:ext cx="901035" cy="723425"/>
            <a:chOff x="7745496" y="4083492"/>
            <a:chExt cx="595804" cy="478329"/>
          </a:xfrm>
          <a:solidFill>
            <a:srgbClr val="0070C0"/>
          </a:solidFill>
        </p:grpSpPr>
        <p:sp>
          <p:nvSpPr>
            <p:cNvPr id="15" name="Google Shape;363;p30">
              <a:extLst>
                <a:ext uri="{FF2B5EF4-FFF2-40B4-BE49-F238E27FC236}">
                  <a16:creationId xmlns:a16="http://schemas.microsoft.com/office/drawing/2014/main" id="{B3E3877E-35B9-892D-709D-53CBC13DD5B1}"/>
                </a:ext>
              </a:extLst>
            </p:cNvPr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solidFill>
              <a:srgbClr val="72D4F7"/>
            </a:solidFill>
            <a:ln>
              <a:solidFill>
                <a:srgbClr val="72D4F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364;p30">
              <a:extLst>
                <a:ext uri="{FF2B5EF4-FFF2-40B4-BE49-F238E27FC236}">
                  <a16:creationId xmlns:a16="http://schemas.microsoft.com/office/drawing/2014/main" id="{1CC98840-0691-0390-4F37-D27C4C6239EB}"/>
                </a:ext>
              </a:extLst>
            </p:cNvPr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solidFill>
              <a:srgbClr val="72D4F7"/>
            </a:solidFill>
            <a:ln>
              <a:solidFill>
                <a:srgbClr val="72D4F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7" name="Google Shape;365;p30">
            <a:extLst>
              <a:ext uri="{FF2B5EF4-FFF2-40B4-BE49-F238E27FC236}">
                <a16:creationId xmlns:a16="http://schemas.microsoft.com/office/drawing/2014/main" id="{E5B410E4-E4A2-0644-4030-5E43F9FD7835}"/>
              </a:ext>
            </a:extLst>
          </p:cNvPr>
          <p:cNvSpPr/>
          <p:nvPr/>
        </p:nvSpPr>
        <p:spPr>
          <a:xfrm>
            <a:off x="317061" y="2159518"/>
            <a:ext cx="341700" cy="341700"/>
          </a:xfrm>
          <a:prstGeom prst="plus">
            <a:avLst>
              <a:gd name="adj" fmla="val 32768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" name="Google Shape;362;p30">
            <a:extLst>
              <a:ext uri="{FF2B5EF4-FFF2-40B4-BE49-F238E27FC236}">
                <a16:creationId xmlns:a16="http://schemas.microsoft.com/office/drawing/2014/main" id="{686E0115-0314-C464-435E-CDB25465DB17}"/>
              </a:ext>
            </a:extLst>
          </p:cNvPr>
          <p:cNvGrpSpPr/>
          <p:nvPr/>
        </p:nvGrpSpPr>
        <p:grpSpPr>
          <a:xfrm>
            <a:off x="23656" y="19822"/>
            <a:ext cx="901035" cy="723425"/>
            <a:chOff x="7745496" y="4083492"/>
            <a:chExt cx="595804" cy="478329"/>
          </a:xfrm>
          <a:solidFill>
            <a:srgbClr val="0070C0"/>
          </a:solidFill>
        </p:grpSpPr>
        <p:sp>
          <p:nvSpPr>
            <p:cNvPr id="24" name="Google Shape;363;p30">
              <a:extLst>
                <a:ext uri="{FF2B5EF4-FFF2-40B4-BE49-F238E27FC236}">
                  <a16:creationId xmlns:a16="http://schemas.microsoft.com/office/drawing/2014/main" id="{A3F616B2-9C59-A874-0C67-AEA32217F4DB}"/>
                </a:ext>
              </a:extLst>
            </p:cNvPr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" name="Google Shape;364;p30">
              <a:extLst>
                <a:ext uri="{FF2B5EF4-FFF2-40B4-BE49-F238E27FC236}">
                  <a16:creationId xmlns:a16="http://schemas.microsoft.com/office/drawing/2014/main" id="{AB94A613-2779-FC75-8945-AEADB46B2803}"/>
                </a:ext>
              </a:extLst>
            </p:cNvPr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F43BD0A8-E127-8BE4-60F0-DA0689961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58"/>
          <a:stretch/>
        </p:blipFill>
        <p:spPr>
          <a:xfrm>
            <a:off x="5569259" y="1735532"/>
            <a:ext cx="3522678" cy="2477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E24F059E-4B43-1365-E7D0-9AC4DB597C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2" r="8585"/>
          <a:stretch/>
        </p:blipFill>
        <p:spPr>
          <a:xfrm>
            <a:off x="23656" y="1735533"/>
            <a:ext cx="3125280" cy="2477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BF9E9BD5-504D-7D44-8A62-495B898FB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338" y="1735531"/>
            <a:ext cx="2273520" cy="2477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AFDFD5-E402-3E44-35CF-1289EFFD76C1}"/>
              </a:ext>
            </a:extLst>
          </p:cNvPr>
          <p:cNvSpPr txBox="1"/>
          <p:nvPr/>
        </p:nvSpPr>
        <p:spPr>
          <a:xfrm>
            <a:off x="8602967" y="4586450"/>
            <a:ext cx="565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49061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/>
          <p:nvPr/>
        </p:nvSpPr>
        <p:spPr>
          <a:xfrm>
            <a:off x="806841" y="494549"/>
            <a:ext cx="728400" cy="728400"/>
          </a:xfrm>
          <a:prstGeom prst="plus">
            <a:avLst>
              <a:gd name="adj" fmla="val 32768"/>
            </a:avLst>
          </a:prstGeom>
          <a:solidFill>
            <a:srgbClr val="95E7D3">
              <a:alpha val="6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52" name="Google Shape;352;p30"/>
          <p:cNvGrpSpPr/>
          <p:nvPr/>
        </p:nvGrpSpPr>
        <p:grpSpPr>
          <a:xfrm flipH="1">
            <a:off x="6249447" y="227316"/>
            <a:ext cx="2995516" cy="775725"/>
            <a:chOff x="763375" y="-2867575"/>
            <a:chExt cx="2546125" cy="659350"/>
          </a:xfrm>
        </p:grpSpPr>
        <p:sp>
          <p:nvSpPr>
            <p:cNvPr id="353" name="Google Shape;353;p30"/>
            <p:cNvSpPr/>
            <p:nvPr/>
          </p:nvSpPr>
          <p:spPr>
            <a:xfrm>
              <a:off x="763375" y="-2829550"/>
              <a:ext cx="2546125" cy="295900"/>
            </a:xfrm>
            <a:custGeom>
              <a:avLst/>
              <a:gdLst/>
              <a:ahLst/>
              <a:cxnLst/>
              <a:rect l="l" t="t" r="r" b="b"/>
              <a:pathLst>
                <a:path w="101845" h="11836" extrusionOk="0">
                  <a:moveTo>
                    <a:pt x="100436" y="1"/>
                  </a:moveTo>
                  <a:cubicBezTo>
                    <a:pt x="99730" y="1"/>
                    <a:pt x="99149" y="511"/>
                    <a:pt x="99036" y="1185"/>
                  </a:cubicBezTo>
                  <a:lnTo>
                    <a:pt x="81872" y="1185"/>
                  </a:lnTo>
                  <a:lnTo>
                    <a:pt x="77941" y="11262"/>
                  </a:lnTo>
                  <a:lnTo>
                    <a:pt x="40659" y="11262"/>
                  </a:lnTo>
                  <a:lnTo>
                    <a:pt x="34758" y="5483"/>
                  </a:lnTo>
                  <a:lnTo>
                    <a:pt x="0" y="5483"/>
                  </a:lnTo>
                  <a:lnTo>
                    <a:pt x="0" y="6054"/>
                  </a:lnTo>
                  <a:lnTo>
                    <a:pt x="34523" y="6054"/>
                  </a:lnTo>
                  <a:lnTo>
                    <a:pt x="40424" y="11835"/>
                  </a:lnTo>
                  <a:lnTo>
                    <a:pt x="78328" y="11835"/>
                  </a:lnTo>
                  <a:lnTo>
                    <a:pt x="82259" y="1756"/>
                  </a:lnTo>
                  <a:lnTo>
                    <a:pt x="99068" y="1756"/>
                  </a:lnTo>
                  <a:cubicBezTo>
                    <a:pt x="99220" y="2368"/>
                    <a:pt x="99772" y="2819"/>
                    <a:pt x="100436" y="2819"/>
                  </a:cubicBezTo>
                  <a:cubicBezTo>
                    <a:pt x="101213" y="2819"/>
                    <a:pt x="101845" y="2184"/>
                    <a:pt x="101845" y="1410"/>
                  </a:cubicBezTo>
                  <a:cubicBezTo>
                    <a:pt x="101845" y="633"/>
                    <a:pt x="101213" y="1"/>
                    <a:pt x="1004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855500" y="-2867575"/>
              <a:ext cx="1809675" cy="512075"/>
            </a:xfrm>
            <a:custGeom>
              <a:avLst/>
              <a:gdLst/>
              <a:ahLst/>
              <a:cxnLst/>
              <a:rect l="l" t="t" r="r" b="b"/>
              <a:pathLst>
                <a:path w="72387" h="20483" extrusionOk="0">
                  <a:moveTo>
                    <a:pt x="1" y="0"/>
                  </a:moveTo>
                  <a:lnTo>
                    <a:pt x="1" y="571"/>
                  </a:lnTo>
                  <a:lnTo>
                    <a:pt x="40498" y="571"/>
                  </a:lnTo>
                  <a:lnTo>
                    <a:pt x="40498" y="20483"/>
                  </a:lnTo>
                  <a:lnTo>
                    <a:pt x="71538" y="20483"/>
                  </a:lnTo>
                  <a:lnTo>
                    <a:pt x="71538" y="2502"/>
                  </a:lnTo>
                  <a:cubicBezTo>
                    <a:pt x="72028" y="2358"/>
                    <a:pt x="72386" y="1899"/>
                    <a:pt x="72386" y="1367"/>
                  </a:cubicBezTo>
                  <a:cubicBezTo>
                    <a:pt x="72386" y="703"/>
                    <a:pt x="71857" y="162"/>
                    <a:pt x="71193" y="162"/>
                  </a:cubicBezTo>
                  <a:cubicBezTo>
                    <a:pt x="70529" y="162"/>
                    <a:pt x="69997" y="703"/>
                    <a:pt x="69997" y="1367"/>
                  </a:cubicBezTo>
                  <a:cubicBezTo>
                    <a:pt x="69997" y="1951"/>
                    <a:pt x="70416" y="2429"/>
                    <a:pt x="70967" y="2541"/>
                  </a:cubicBezTo>
                  <a:lnTo>
                    <a:pt x="70967" y="19902"/>
                  </a:lnTo>
                  <a:lnTo>
                    <a:pt x="41069" y="19902"/>
                  </a:lnTo>
                  <a:lnTo>
                    <a:pt x="41069" y="0"/>
                  </a:lnTo>
                  <a:close/>
                </a:path>
              </a:pathLst>
            </a:custGeom>
            <a:solidFill>
              <a:srgbClr val="A0D4FC">
                <a:alpha val="5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790925" y="-2429775"/>
              <a:ext cx="2345025" cy="221550"/>
            </a:xfrm>
            <a:custGeom>
              <a:avLst/>
              <a:gdLst/>
              <a:ahLst/>
              <a:cxnLst/>
              <a:rect l="l" t="t" r="r" b="b"/>
              <a:pathLst>
                <a:path w="93801" h="8862" extrusionOk="0">
                  <a:moveTo>
                    <a:pt x="54077" y="0"/>
                  </a:moveTo>
                  <a:lnTo>
                    <a:pt x="54077" y="8291"/>
                  </a:lnTo>
                  <a:lnTo>
                    <a:pt x="1" y="8291"/>
                  </a:lnTo>
                  <a:lnTo>
                    <a:pt x="1" y="8862"/>
                  </a:lnTo>
                  <a:lnTo>
                    <a:pt x="54651" y="8862"/>
                  </a:lnTo>
                  <a:lnTo>
                    <a:pt x="54651" y="571"/>
                  </a:lnTo>
                  <a:lnTo>
                    <a:pt x="80780" y="571"/>
                  </a:lnTo>
                  <a:lnTo>
                    <a:pt x="84466" y="4257"/>
                  </a:lnTo>
                  <a:lnTo>
                    <a:pt x="91001" y="4257"/>
                  </a:lnTo>
                  <a:cubicBezTo>
                    <a:pt x="91114" y="4931"/>
                    <a:pt x="91685" y="5441"/>
                    <a:pt x="92391" y="5441"/>
                  </a:cubicBezTo>
                  <a:cubicBezTo>
                    <a:pt x="93165" y="5441"/>
                    <a:pt x="93800" y="4809"/>
                    <a:pt x="93800" y="4032"/>
                  </a:cubicBezTo>
                  <a:cubicBezTo>
                    <a:pt x="93800" y="3247"/>
                    <a:pt x="93165" y="2613"/>
                    <a:pt x="92391" y="2613"/>
                  </a:cubicBezTo>
                  <a:cubicBezTo>
                    <a:pt x="91727" y="2613"/>
                    <a:pt x="91185" y="3073"/>
                    <a:pt x="91021" y="3686"/>
                  </a:cubicBezTo>
                  <a:lnTo>
                    <a:pt x="84711" y="3686"/>
                  </a:lnTo>
                  <a:lnTo>
                    <a:pt x="810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0"/>
          <p:cNvGrpSpPr/>
          <p:nvPr/>
        </p:nvGrpSpPr>
        <p:grpSpPr>
          <a:xfrm>
            <a:off x="-78542" y="4269447"/>
            <a:ext cx="3892442" cy="640513"/>
            <a:chOff x="-78542" y="4269447"/>
            <a:chExt cx="3892442" cy="640513"/>
          </a:xfrm>
        </p:grpSpPr>
        <p:sp>
          <p:nvSpPr>
            <p:cNvPr id="357" name="Google Shape;357;p30"/>
            <p:cNvSpPr/>
            <p:nvPr/>
          </p:nvSpPr>
          <p:spPr>
            <a:xfrm flipH="1">
              <a:off x="-26956" y="4269447"/>
              <a:ext cx="3498330" cy="508988"/>
            </a:xfrm>
            <a:custGeom>
              <a:avLst/>
              <a:gdLst/>
              <a:ahLst/>
              <a:cxnLst/>
              <a:rect l="l" t="t" r="r" b="b"/>
              <a:pathLst>
                <a:path w="117001" h="17023" extrusionOk="0">
                  <a:moveTo>
                    <a:pt x="99111" y="0"/>
                  </a:moveTo>
                  <a:lnTo>
                    <a:pt x="99111" y="16481"/>
                  </a:lnTo>
                  <a:lnTo>
                    <a:pt x="1" y="16481"/>
                  </a:lnTo>
                  <a:lnTo>
                    <a:pt x="1" y="17022"/>
                  </a:lnTo>
                  <a:lnTo>
                    <a:pt x="99640" y="17022"/>
                  </a:lnTo>
                  <a:lnTo>
                    <a:pt x="99640" y="529"/>
                  </a:lnTo>
                  <a:lnTo>
                    <a:pt x="117001" y="529"/>
                  </a:lnTo>
                  <a:lnTo>
                    <a:pt x="117001" y="0"/>
                  </a:lnTo>
                  <a:close/>
                </a:path>
              </a:pathLst>
            </a:custGeom>
            <a:solidFill>
              <a:srgbClr val="A0D4FC">
                <a:alpha val="5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 flipH="1">
              <a:off x="-78542" y="4465736"/>
              <a:ext cx="3892442" cy="444224"/>
            </a:xfrm>
            <a:custGeom>
              <a:avLst/>
              <a:gdLst/>
              <a:ahLst/>
              <a:cxnLst/>
              <a:rect l="l" t="t" r="r" b="b"/>
              <a:pathLst>
                <a:path w="130182" h="14857" extrusionOk="0">
                  <a:moveTo>
                    <a:pt x="1122" y="0"/>
                  </a:moveTo>
                  <a:cubicBezTo>
                    <a:pt x="500" y="0"/>
                    <a:pt x="0" y="500"/>
                    <a:pt x="0" y="1113"/>
                  </a:cubicBezTo>
                  <a:cubicBezTo>
                    <a:pt x="0" y="1726"/>
                    <a:pt x="500" y="2226"/>
                    <a:pt x="1122" y="2226"/>
                  </a:cubicBezTo>
                  <a:cubicBezTo>
                    <a:pt x="1674" y="2226"/>
                    <a:pt x="2135" y="1829"/>
                    <a:pt x="2215" y="1297"/>
                  </a:cubicBezTo>
                  <a:lnTo>
                    <a:pt x="25671" y="1297"/>
                  </a:lnTo>
                  <a:lnTo>
                    <a:pt x="25671" y="14856"/>
                  </a:lnTo>
                  <a:lnTo>
                    <a:pt x="94034" y="14856"/>
                  </a:lnTo>
                  <a:lnTo>
                    <a:pt x="94034" y="3870"/>
                  </a:lnTo>
                  <a:lnTo>
                    <a:pt x="130182" y="3870"/>
                  </a:lnTo>
                  <a:lnTo>
                    <a:pt x="130182" y="3338"/>
                  </a:lnTo>
                  <a:lnTo>
                    <a:pt x="93503" y="3338"/>
                  </a:lnTo>
                  <a:lnTo>
                    <a:pt x="93503" y="14327"/>
                  </a:lnTo>
                  <a:lnTo>
                    <a:pt x="26203" y="14327"/>
                  </a:lnTo>
                  <a:lnTo>
                    <a:pt x="26203" y="755"/>
                  </a:lnTo>
                  <a:lnTo>
                    <a:pt x="2176" y="755"/>
                  </a:lnTo>
                  <a:cubicBezTo>
                    <a:pt x="2022" y="317"/>
                    <a:pt x="1613" y="0"/>
                    <a:pt x="1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0"/>
          <p:cNvGrpSpPr/>
          <p:nvPr/>
        </p:nvGrpSpPr>
        <p:grpSpPr>
          <a:xfrm>
            <a:off x="4" y="7390"/>
            <a:ext cx="901035" cy="723425"/>
            <a:chOff x="7745496" y="4083492"/>
            <a:chExt cx="595804" cy="478329"/>
          </a:xfrm>
        </p:grpSpPr>
        <p:sp>
          <p:nvSpPr>
            <p:cNvPr id="363" name="Google Shape;363;p30"/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solidFill>
              <a:srgbClr val="95E7D3">
                <a:alpha val="3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solidFill>
              <a:srgbClr val="96E5D2">
                <a:alpha val="5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5" name="Google Shape;365;p30"/>
          <p:cNvSpPr/>
          <p:nvPr/>
        </p:nvSpPr>
        <p:spPr>
          <a:xfrm>
            <a:off x="303324" y="2575349"/>
            <a:ext cx="341700" cy="341700"/>
          </a:xfrm>
          <a:prstGeom prst="plus">
            <a:avLst>
              <a:gd name="adj" fmla="val 32768"/>
            </a:avLst>
          </a:prstGeom>
          <a:solidFill>
            <a:srgbClr val="00B0F0">
              <a:alpha val="55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351;p30">
            <a:extLst>
              <a:ext uri="{FF2B5EF4-FFF2-40B4-BE49-F238E27FC236}">
                <a16:creationId xmlns:a16="http://schemas.microsoft.com/office/drawing/2014/main" id="{7F9A7107-6029-E1AD-67BB-419CB90F2C75}"/>
              </a:ext>
            </a:extLst>
          </p:cNvPr>
          <p:cNvSpPr/>
          <p:nvPr/>
        </p:nvSpPr>
        <p:spPr>
          <a:xfrm>
            <a:off x="806841" y="487159"/>
            <a:ext cx="728400" cy="728400"/>
          </a:xfrm>
          <a:prstGeom prst="plus">
            <a:avLst>
              <a:gd name="adj" fmla="val 32768"/>
            </a:avLst>
          </a:prstGeom>
          <a:solidFill>
            <a:srgbClr val="72D4F7"/>
          </a:solidFill>
          <a:ln>
            <a:solidFill>
              <a:srgbClr val="72D4F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" name="Google Shape;352;p30">
            <a:extLst>
              <a:ext uri="{FF2B5EF4-FFF2-40B4-BE49-F238E27FC236}">
                <a16:creationId xmlns:a16="http://schemas.microsoft.com/office/drawing/2014/main" id="{22C8A690-4A8D-972A-3DFB-58726703E9EA}"/>
              </a:ext>
            </a:extLst>
          </p:cNvPr>
          <p:cNvGrpSpPr/>
          <p:nvPr/>
        </p:nvGrpSpPr>
        <p:grpSpPr>
          <a:xfrm flipH="1">
            <a:off x="6249447" y="219926"/>
            <a:ext cx="2995516" cy="775725"/>
            <a:chOff x="763375" y="-2867575"/>
            <a:chExt cx="2546125" cy="659350"/>
          </a:xfrm>
          <a:solidFill>
            <a:srgbClr val="0070C0"/>
          </a:solidFill>
        </p:grpSpPr>
        <p:sp>
          <p:nvSpPr>
            <p:cNvPr id="5" name="Google Shape;353;p30">
              <a:extLst>
                <a:ext uri="{FF2B5EF4-FFF2-40B4-BE49-F238E27FC236}">
                  <a16:creationId xmlns:a16="http://schemas.microsoft.com/office/drawing/2014/main" id="{7A41CE0A-A5E3-4D65-EC3F-88592D510A14}"/>
                </a:ext>
              </a:extLst>
            </p:cNvPr>
            <p:cNvSpPr/>
            <p:nvPr/>
          </p:nvSpPr>
          <p:spPr>
            <a:xfrm>
              <a:off x="763375" y="-2829550"/>
              <a:ext cx="2546125" cy="295900"/>
            </a:xfrm>
            <a:custGeom>
              <a:avLst/>
              <a:gdLst/>
              <a:ahLst/>
              <a:cxnLst/>
              <a:rect l="l" t="t" r="r" b="b"/>
              <a:pathLst>
                <a:path w="101845" h="11836" extrusionOk="0">
                  <a:moveTo>
                    <a:pt x="100436" y="1"/>
                  </a:moveTo>
                  <a:cubicBezTo>
                    <a:pt x="99730" y="1"/>
                    <a:pt x="99149" y="511"/>
                    <a:pt x="99036" y="1185"/>
                  </a:cubicBezTo>
                  <a:lnTo>
                    <a:pt x="81872" y="1185"/>
                  </a:lnTo>
                  <a:lnTo>
                    <a:pt x="77941" y="11262"/>
                  </a:lnTo>
                  <a:lnTo>
                    <a:pt x="40659" y="11262"/>
                  </a:lnTo>
                  <a:lnTo>
                    <a:pt x="34758" y="5483"/>
                  </a:lnTo>
                  <a:lnTo>
                    <a:pt x="0" y="5483"/>
                  </a:lnTo>
                  <a:lnTo>
                    <a:pt x="0" y="6054"/>
                  </a:lnTo>
                  <a:lnTo>
                    <a:pt x="34523" y="6054"/>
                  </a:lnTo>
                  <a:lnTo>
                    <a:pt x="40424" y="11835"/>
                  </a:lnTo>
                  <a:lnTo>
                    <a:pt x="78328" y="11835"/>
                  </a:lnTo>
                  <a:lnTo>
                    <a:pt x="82259" y="1756"/>
                  </a:lnTo>
                  <a:lnTo>
                    <a:pt x="99068" y="1756"/>
                  </a:lnTo>
                  <a:cubicBezTo>
                    <a:pt x="99220" y="2368"/>
                    <a:pt x="99772" y="2819"/>
                    <a:pt x="100436" y="2819"/>
                  </a:cubicBezTo>
                  <a:cubicBezTo>
                    <a:pt x="101213" y="2819"/>
                    <a:pt x="101845" y="2184"/>
                    <a:pt x="101845" y="1410"/>
                  </a:cubicBezTo>
                  <a:cubicBezTo>
                    <a:pt x="101845" y="633"/>
                    <a:pt x="101213" y="1"/>
                    <a:pt x="1004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4;p30">
              <a:extLst>
                <a:ext uri="{FF2B5EF4-FFF2-40B4-BE49-F238E27FC236}">
                  <a16:creationId xmlns:a16="http://schemas.microsoft.com/office/drawing/2014/main" id="{233177A3-A1D7-18C2-A224-3CEEFC6ACFEB}"/>
                </a:ext>
              </a:extLst>
            </p:cNvPr>
            <p:cNvSpPr/>
            <p:nvPr/>
          </p:nvSpPr>
          <p:spPr>
            <a:xfrm>
              <a:off x="855500" y="-2867575"/>
              <a:ext cx="1809675" cy="512075"/>
            </a:xfrm>
            <a:custGeom>
              <a:avLst/>
              <a:gdLst/>
              <a:ahLst/>
              <a:cxnLst/>
              <a:rect l="l" t="t" r="r" b="b"/>
              <a:pathLst>
                <a:path w="72387" h="20483" extrusionOk="0">
                  <a:moveTo>
                    <a:pt x="1" y="0"/>
                  </a:moveTo>
                  <a:lnTo>
                    <a:pt x="1" y="571"/>
                  </a:lnTo>
                  <a:lnTo>
                    <a:pt x="40498" y="571"/>
                  </a:lnTo>
                  <a:lnTo>
                    <a:pt x="40498" y="20483"/>
                  </a:lnTo>
                  <a:lnTo>
                    <a:pt x="71538" y="20483"/>
                  </a:lnTo>
                  <a:lnTo>
                    <a:pt x="71538" y="2502"/>
                  </a:lnTo>
                  <a:cubicBezTo>
                    <a:pt x="72028" y="2358"/>
                    <a:pt x="72386" y="1899"/>
                    <a:pt x="72386" y="1367"/>
                  </a:cubicBezTo>
                  <a:cubicBezTo>
                    <a:pt x="72386" y="703"/>
                    <a:pt x="71857" y="162"/>
                    <a:pt x="71193" y="162"/>
                  </a:cubicBezTo>
                  <a:cubicBezTo>
                    <a:pt x="70529" y="162"/>
                    <a:pt x="69997" y="703"/>
                    <a:pt x="69997" y="1367"/>
                  </a:cubicBezTo>
                  <a:cubicBezTo>
                    <a:pt x="69997" y="1951"/>
                    <a:pt x="70416" y="2429"/>
                    <a:pt x="70967" y="2541"/>
                  </a:cubicBezTo>
                  <a:lnTo>
                    <a:pt x="70967" y="19902"/>
                  </a:lnTo>
                  <a:lnTo>
                    <a:pt x="41069" y="19902"/>
                  </a:lnTo>
                  <a:lnTo>
                    <a:pt x="410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5;p30">
              <a:extLst>
                <a:ext uri="{FF2B5EF4-FFF2-40B4-BE49-F238E27FC236}">
                  <a16:creationId xmlns:a16="http://schemas.microsoft.com/office/drawing/2014/main" id="{56AF0547-2A77-3010-3880-89F082E62390}"/>
                </a:ext>
              </a:extLst>
            </p:cNvPr>
            <p:cNvSpPr/>
            <p:nvPr/>
          </p:nvSpPr>
          <p:spPr>
            <a:xfrm>
              <a:off x="790925" y="-2429775"/>
              <a:ext cx="2345025" cy="221550"/>
            </a:xfrm>
            <a:custGeom>
              <a:avLst/>
              <a:gdLst/>
              <a:ahLst/>
              <a:cxnLst/>
              <a:rect l="l" t="t" r="r" b="b"/>
              <a:pathLst>
                <a:path w="93801" h="8862" extrusionOk="0">
                  <a:moveTo>
                    <a:pt x="54077" y="0"/>
                  </a:moveTo>
                  <a:lnTo>
                    <a:pt x="54077" y="8291"/>
                  </a:lnTo>
                  <a:lnTo>
                    <a:pt x="1" y="8291"/>
                  </a:lnTo>
                  <a:lnTo>
                    <a:pt x="1" y="8862"/>
                  </a:lnTo>
                  <a:lnTo>
                    <a:pt x="54651" y="8862"/>
                  </a:lnTo>
                  <a:lnTo>
                    <a:pt x="54651" y="571"/>
                  </a:lnTo>
                  <a:lnTo>
                    <a:pt x="80780" y="571"/>
                  </a:lnTo>
                  <a:lnTo>
                    <a:pt x="84466" y="4257"/>
                  </a:lnTo>
                  <a:lnTo>
                    <a:pt x="91001" y="4257"/>
                  </a:lnTo>
                  <a:cubicBezTo>
                    <a:pt x="91114" y="4931"/>
                    <a:pt x="91685" y="5441"/>
                    <a:pt x="92391" y="5441"/>
                  </a:cubicBezTo>
                  <a:cubicBezTo>
                    <a:pt x="93165" y="5441"/>
                    <a:pt x="93800" y="4809"/>
                    <a:pt x="93800" y="4032"/>
                  </a:cubicBezTo>
                  <a:cubicBezTo>
                    <a:pt x="93800" y="3247"/>
                    <a:pt x="93165" y="2613"/>
                    <a:pt x="92391" y="2613"/>
                  </a:cubicBezTo>
                  <a:cubicBezTo>
                    <a:pt x="91727" y="2613"/>
                    <a:pt x="91185" y="3073"/>
                    <a:pt x="91021" y="3686"/>
                  </a:cubicBezTo>
                  <a:lnTo>
                    <a:pt x="84711" y="3686"/>
                  </a:lnTo>
                  <a:lnTo>
                    <a:pt x="810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356;p30">
            <a:extLst>
              <a:ext uri="{FF2B5EF4-FFF2-40B4-BE49-F238E27FC236}">
                <a16:creationId xmlns:a16="http://schemas.microsoft.com/office/drawing/2014/main" id="{EB304B39-1A18-7E63-2F31-98A87578AC83}"/>
              </a:ext>
            </a:extLst>
          </p:cNvPr>
          <p:cNvGrpSpPr/>
          <p:nvPr/>
        </p:nvGrpSpPr>
        <p:grpSpPr>
          <a:xfrm>
            <a:off x="-26956" y="4259605"/>
            <a:ext cx="3892442" cy="640513"/>
            <a:chOff x="-78542" y="4269447"/>
            <a:chExt cx="3892442" cy="640513"/>
          </a:xfrm>
          <a:solidFill>
            <a:srgbClr val="0070C0"/>
          </a:solidFill>
        </p:grpSpPr>
        <p:sp>
          <p:nvSpPr>
            <p:cNvPr id="9" name="Google Shape;357;p30">
              <a:extLst>
                <a:ext uri="{FF2B5EF4-FFF2-40B4-BE49-F238E27FC236}">
                  <a16:creationId xmlns:a16="http://schemas.microsoft.com/office/drawing/2014/main" id="{5CF3C415-9422-39ED-51B9-51D9F2FBBE26}"/>
                </a:ext>
              </a:extLst>
            </p:cNvPr>
            <p:cNvSpPr/>
            <p:nvPr/>
          </p:nvSpPr>
          <p:spPr>
            <a:xfrm flipH="1">
              <a:off x="-26956" y="4269447"/>
              <a:ext cx="3498330" cy="508988"/>
            </a:xfrm>
            <a:custGeom>
              <a:avLst/>
              <a:gdLst/>
              <a:ahLst/>
              <a:cxnLst/>
              <a:rect l="l" t="t" r="r" b="b"/>
              <a:pathLst>
                <a:path w="117001" h="17023" extrusionOk="0">
                  <a:moveTo>
                    <a:pt x="99111" y="0"/>
                  </a:moveTo>
                  <a:lnTo>
                    <a:pt x="99111" y="16481"/>
                  </a:lnTo>
                  <a:lnTo>
                    <a:pt x="1" y="16481"/>
                  </a:lnTo>
                  <a:lnTo>
                    <a:pt x="1" y="17022"/>
                  </a:lnTo>
                  <a:lnTo>
                    <a:pt x="99640" y="17022"/>
                  </a:lnTo>
                  <a:lnTo>
                    <a:pt x="99640" y="529"/>
                  </a:lnTo>
                  <a:lnTo>
                    <a:pt x="117001" y="529"/>
                  </a:lnTo>
                  <a:lnTo>
                    <a:pt x="1170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8;p30">
              <a:extLst>
                <a:ext uri="{FF2B5EF4-FFF2-40B4-BE49-F238E27FC236}">
                  <a16:creationId xmlns:a16="http://schemas.microsoft.com/office/drawing/2014/main" id="{A9988E41-7B23-A3AE-68A0-C3522857CCAE}"/>
                </a:ext>
              </a:extLst>
            </p:cNvPr>
            <p:cNvSpPr/>
            <p:nvPr/>
          </p:nvSpPr>
          <p:spPr>
            <a:xfrm flipH="1">
              <a:off x="-78542" y="4465736"/>
              <a:ext cx="3892442" cy="444224"/>
            </a:xfrm>
            <a:custGeom>
              <a:avLst/>
              <a:gdLst/>
              <a:ahLst/>
              <a:cxnLst/>
              <a:rect l="l" t="t" r="r" b="b"/>
              <a:pathLst>
                <a:path w="130182" h="14857" extrusionOk="0">
                  <a:moveTo>
                    <a:pt x="1122" y="0"/>
                  </a:moveTo>
                  <a:cubicBezTo>
                    <a:pt x="500" y="0"/>
                    <a:pt x="0" y="500"/>
                    <a:pt x="0" y="1113"/>
                  </a:cubicBezTo>
                  <a:cubicBezTo>
                    <a:pt x="0" y="1726"/>
                    <a:pt x="500" y="2226"/>
                    <a:pt x="1122" y="2226"/>
                  </a:cubicBezTo>
                  <a:cubicBezTo>
                    <a:pt x="1674" y="2226"/>
                    <a:pt x="2135" y="1829"/>
                    <a:pt x="2215" y="1297"/>
                  </a:cubicBezTo>
                  <a:lnTo>
                    <a:pt x="25671" y="1297"/>
                  </a:lnTo>
                  <a:lnTo>
                    <a:pt x="25671" y="14856"/>
                  </a:lnTo>
                  <a:lnTo>
                    <a:pt x="94034" y="14856"/>
                  </a:lnTo>
                  <a:lnTo>
                    <a:pt x="94034" y="3870"/>
                  </a:lnTo>
                  <a:lnTo>
                    <a:pt x="130182" y="3870"/>
                  </a:lnTo>
                  <a:lnTo>
                    <a:pt x="130182" y="3338"/>
                  </a:lnTo>
                  <a:lnTo>
                    <a:pt x="93503" y="3338"/>
                  </a:lnTo>
                  <a:lnTo>
                    <a:pt x="93503" y="14327"/>
                  </a:lnTo>
                  <a:lnTo>
                    <a:pt x="26203" y="14327"/>
                  </a:lnTo>
                  <a:lnTo>
                    <a:pt x="26203" y="755"/>
                  </a:lnTo>
                  <a:lnTo>
                    <a:pt x="2176" y="755"/>
                  </a:lnTo>
                  <a:cubicBezTo>
                    <a:pt x="2022" y="317"/>
                    <a:pt x="1613" y="0"/>
                    <a:pt x="11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62;p30">
            <a:extLst>
              <a:ext uri="{FF2B5EF4-FFF2-40B4-BE49-F238E27FC236}">
                <a16:creationId xmlns:a16="http://schemas.microsoft.com/office/drawing/2014/main" id="{0B4A5BDB-D41D-3236-42F2-21CFBCB64F95}"/>
              </a:ext>
            </a:extLst>
          </p:cNvPr>
          <p:cNvGrpSpPr/>
          <p:nvPr/>
        </p:nvGrpSpPr>
        <p:grpSpPr>
          <a:xfrm>
            <a:off x="4" y="0"/>
            <a:ext cx="901035" cy="723425"/>
            <a:chOff x="7745496" y="4083492"/>
            <a:chExt cx="595804" cy="478329"/>
          </a:xfrm>
          <a:solidFill>
            <a:srgbClr val="0070C0"/>
          </a:solidFill>
        </p:grpSpPr>
        <p:sp>
          <p:nvSpPr>
            <p:cNvPr id="15" name="Google Shape;363;p30">
              <a:extLst>
                <a:ext uri="{FF2B5EF4-FFF2-40B4-BE49-F238E27FC236}">
                  <a16:creationId xmlns:a16="http://schemas.microsoft.com/office/drawing/2014/main" id="{B3E3877E-35B9-892D-709D-53CBC13DD5B1}"/>
                </a:ext>
              </a:extLst>
            </p:cNvPr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solidFill>
              <a:srgbClr val="72D4F7"/>
            </a:solidFill>
            <a:ln>
              <a:solidFill>
                <a:srgbClr val="72D4F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364;p30">
              <a:extLst>
                <a:ext uri="{FF2B5EF4-FFF2-40B4-BE49-F238E27FC236}">
                  <a16:creationId xmlns:a16="http://schemas.microsoft.com/office/drawing/2014/main" id="{1CC98840-0691-0390-4F37-D27C4C6239EB}"/>
                </a:ext>
              </a:extLst>
            </p:cNvPr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solidFill>
              <a:srgbClr val="72D4F7"/>
            </a:solidFill>
            <a:ln>
              <a:solidFill>
                <a:srgbClr val="72D4F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7" name="Google Shape;365;p30">
            <a:extLst>
              <a:ext uri="{FF2B5EF4-FFF2-40B4-BE49-F238E27FC236}">
                <a16:creationId xmlns:a16="http://schemas.microsoft.com/office/drawing/2014/main" id="{E5B410E4-E4A2-0644-4030-5E43F9FD7835}"/>
              </a:ext>
            </a:extLst>
          </p:cNvPr>
          <p:cNvSpPr/>
          <p:nvPr/>
        </p:nvSpPr>
        <p:spPr>
          <a:xfrm>
            <a:off x="324279" y="2587781"/>
            <a:ext cx="341700" cy="341700"/>
          </a:xfrm>
          <a:prstGeom prst="plus">
            <a:avLst>
              <a:gd name="adj" fmla="val 32768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351;p30">
            <a:extLst>
              <a:ext uri="{FF2B5EF4-FFF2-40B4-BE49-F238E27FC236}">
                <a16:creationId xmlns:a16="http://schemas.microsoft.com/office/drawing/2014/main" id="{BE01F060-41EA-98C2-F60D-DB1B8983A25A}"/>
              </a:ext>
            </a:extLst>
          </p:cNvPr>
          <p:cNvSpPr/>
          <p:nvPr/>
        </p:nvSpPr>
        <p:spPr>
          <a:xfrm>
            <a:off x="829165" y="501939"/>
            <a:ext cx="728400" cy="728400"/>
          </a:xfrm>
          <a:prstGeom prst="plus">
            <a:avLst>
              <a:gd name="adj" fmla="val 32768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" name="Google Shape;352;p30">
            <a:extLst>
              <a:ext uri="{FF2B5EF4-FFF2-40B4-BE49-F238E27FC236}">
                <a16:creationId xmlns:a16="http://schemas.microsoft.com/office/drawing/2014/main" id="{42CDAE5D-2DC8-E6B7-A1BC-9780260A68D1}"/>
              </a:ext>
            </a:extLst>
          </p:cNvPr>
          <p:cNvGrpSpPr/>
          <p:nvPr/>
        </p:nvGrpSpPr>
        <p:grpSpPr>
          <a:xfrm flipH="1">
            <a:off x="6280772" y="213220"/>
            <a:ext cx="2995516" cy="775725"/>
            <a:chOff x="763375" y="-2867575"/>
            <a:chExt cx="2546125" cy="659350"/>
          </a:xfrm>
          <a:solidFill>
            <a:srgbClr val="0070C0"/>
          </a:solidFill>
        </p:grpSpPr>
        <p:sp>
          <p:nvSpPr>
            <p:cNvPr id="20" name="Google Shape;353;p30">
              <a:extLst>
                <a:ext uri="{FF2B5EF4-FFF2-40B4-BE49-F238E27FC236}">
                  <a16:creationId xmlns:a16="http://schemas.microsoft.com/office/drawing/2014/main" id="{24D9125B-C4B9-239F-DD3F-326F3DA50840}"/>
                </a:ext>
              </a:extLst>
            </p:cNvPr>
            <p:cNvSpPr/>
            <p:nvPr/>
          </p:nvSpPr>
          <p:spPr>
            <a:xfrm>
              <a:off x="763375" y="-2829550"/>
              <a:ext cx="2546125" cy="295900"/>
            </a:xfrm>
            <a:custGeom>
              <a:avLst/>
              <a:gdLst/>
              <a:ahLst/>
              <a:cxnLst/>
              <a:rect l="l" t="t" r="r" b="b"/>
              <a:pathLst>
                <a:path w="101845" h="11836" extrusionOk="0">
                  <a:moveTo>
                    <a:pt x="100436" y="1"/>
                  </a:moveTo>
                  <a:cubicBezTo>
                    <a:pt x="99730" y="1"/>
                    <a:pt x="99149" y="511"/>
                    <a:pt x="99036" y="1185"/>
                  </a:cubicBezTo>
                  <a:lnTo>
                    <a:pt x="81872" y="1185"/>
                  </a:lnTo>
                  <a:lnTo>
                    <a:pt x="77941" y="11262"/>
                  </a:lnTo>
                  <a:lnTo>
                    <a:pt x="40659" y="11262"/>
                  </a:lnTo>
                  <a:lnTo>
                    <a:pt x="34758" y="5483"/>
                  </a:lnTo>
                  <a:lnTo>
                    <a:pt x="0" y="5483"/>
                  </a:lnTo>
                  <a:lnTo>
                    <a:pt x="0" y="6054"/>
                  </a:lnTo>
                  <a:lnTo>
                    <a:pt x="34523" y="6054"/>
                  </a:lnTo>
                  <a:lnTo>
                    <a:pt x="40424" y="11835"/>
                  </a:lnTo>
                  <a:lnTo>
                    <a:pt x="78328" y="11835"/>
                  </a:lnTo>
                  <a:lnTo>
                    <a:pt x="82259" y="1756"/>
                  </a:lnTo>
                  <a:lnTo>
                    <a:pt x="99068" y="1756"/>
                  </a:lnTo>
                  <a:cubicBezTo>
                    <a:pt x="99220" y="2368"/>
                    <a:pt x="99772" y="2819"/>
                    <a:pt x="100436" y="2819"/>
                  </a:cubicBezTo>
                  <a:cubicBezTo>
                    <a:pt x="101213" y="2819"/>
                    <a:pt x="101845" y="2184"/>
                    <a:pt x="101845" y="1410"/>
                  </a:cubicBezTo>
                  <a:cubicBezTo>
                    <a:pt x="101845" y="633"/>
                    <a:pt x="101213" y="1"/>
                    <a:pt x="1004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4;p30">
              <a:extLst>
                <a:ext uri="{FF2B5EF4-FFF2-40B4-BE49-F238E27FC236}">
                  <a16:creationId xmlns:a16="http://schemas.microsoft.com/office/drawing/2014/main" id="{FAC8C1D7-568E-FDF8-E1E1-A54559B55E05}"/>
                </a:ext>
              </a:extLst>
            </p:cNvPr>
            <p:cNvSpPr/>
            <p:nvPr/>
          </p:nvSpPr>
          <p:spPr>
            <a:xfrm>
              <a:off x="855500" y="-2867575"/>
              <a:ext cx="1809675" cy="512075"/>
            </a:xfrm>
            <a:custGeom>
              <a:avLst/>
              <a:gdLst/>
              <a:ahLst/>
              <a:cxnLst/>
              <a:rect l="l" t="t" r="r" b="b"/>
              <a:pathLst>
                <a:path w="72387" h="20483" extrusionOk="0">
                  <a:moveTo>
                    <a:pt x="1" y="0"/>
                  </a:moveTo>
                  <a:lnTo>
                    <a:pt x="1" y="571"/>
                  </a:lnTo>
                  <a:lnTo>
                    <a:pt x="40498" y="571"/>
                  </a:lnTo>
                  <a:lnTo>
                    <a:pt x="40498" y="20483"/>
                  </a:lnTo>
                  <a:lnTo>
                    <a:pt x="71538" y="20483"/>
                  </a:lnTo>
                  <a:lnTo>
                    <a:pt x="71538" y="2502"/>
                  </a:lnTo>
                  <a:cubicBezTo>
                    <a:pt x="72028" y="2358"/>
                    <a:pt x="72386" y="1899"/>
                    <a:pt x="72386" y="1367"/>
                  </a:cubicBezTo>
                  <a:cubicBezTo>
                    <a:pt x="72386" y="703"/>
                    <a:pt x="71857" y="162"/>
                    <a:pt x="71193" y="162"/>
                  </a:cubicBezTo>
                  <a:cubicBezTo>
                    <a:pt x="70529" y="162"/>
                    <a:pt x="69997" y="703"/>
                    <a:pt x="69997" y="1367"/>
                  </a:cubicBezTo>
                  <a:cubicBezTo>
                    <a:pt x="69997" y="1951"/>
                    <a:pt x="70416" y="2429"/>
                    <a:pt x="70967" y="2541"/>
                  </a:cubicBezTo>
                  <a:lnTo>
                    <a:pt x="70967" y="19902"/>
                  </a:lnTo>
                  <a:lnTo>
                    <a:pt x="41069" y="19902"/>
                  </a:lnTo>
                  <a:lnTo>
                    <a:pt x="410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5;p30">
              <a:extLst>
                <a:ext uri="{FF2B5EF4-FFF2-40B4-BE49-F238E27FC236}">
                  <a16:creationId xmlns:a16="http://schemas.microsoft.com/office/drawing/2014/main" id="{AA0C96E1-F9B4-4CDD-1105-38B780CF891A}"/>
                </a:ext>
              </a:extLst>
            </p:cNvPr>
            <p:cNvSpPr/>
            <p:nvPr/>
          </p:nvSpPr>
          <p:spPr>
            <a:xfrm>
              <a:off x="790925" y="-2429775"/>
              <a:ext cx="2345025" cy="221550"/>
            </a:xfrm>
            <a:custGeom>
              <a:avLst/>
              <a:gdLst/>
              <a:ahLst/>
              <a:cxnLst/>
              <a:rect l="l" t="t" r="r" b="b"/>
              <a:pathLst>
                <a:path w="93801" h="8862" extrusionOk="0">
                  <a:moveTo>
                    <a:pt x="54077" y="0"/>
                  </a:moveTo>
                  <a:lnTo>
                    <a:pt x="54077" y="8291"/>
                  </a:lnTo>
                  <a:lnTo>
                    <a:pt x="1" y="8291"/>
                  </a:lnTo>
                  <a:lnTo>
                    <a:pt x="1" y="8862"/>
                  </a:lnTo>
                  <a:lnTo>
                    <a:pt x="54651" y="8862"/>
                  </a:lnTo>
                  <a:lnTo>
                    <a:pt x="54651" y="571"/>
                  </a:lnTo>
                  <a:lnTo>
                    <a:pt x="80780" y="571"/>
                  </a:lnTo>
                  <a:lnTo>
                    <a:pt x="84466" y="4257"/>
                  </a:lnTo>
                  <a:lnTo>
                    <a:pt x="91001" y="4257"/>
                  </a:lnTo>
                  <a:cubicBezTo>
                    <a:pt x="91114" y="4931"/>
                    <a:pt x="91685" y="5441"/>
                    <a:pt x="92391" y="5441"/>
                  </a:cubicBezTo>
                  <a:cubicBezTo>
                    <a:pt x="93165" y="5441"/>
                    <a:pt x="93800" y="4809"/>
                    <a:pt x="93800" y="4032"/>
                  </a:cubicBezTo>
                  <a:cubicBezTo>
                    <a:pt x="93800" y="3247"/>
                    <a:pt x="93165" y="2613"/>
                    <a:pt x="92391" y="2613"/>
                  </a:cubicBezTo>
                  <a:cubicBezTo>
                    <a:pt x="91727" y="2613"/>
                    <a:pt x="91185" y="3073"/>
                    <a:pt x="91021" y="3686"/>
                  </a:cubicBezTo>
                  <a:lnTo>
                    <a:pt x="84711" y="3686"/>
                  </a:lnTo>
                  <a:lnTo>
                    <a:pt x="810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362;p30">
            <a:extLst>
              <a:ext uri="{FF2B5EF4-FFF2-40B4-BE49-F238E27FC236}">
                <a16:creationId xmlns:a16="http://schemas.microsoft.com/office/drawing/2014/main" id="{686E0115-0314-C464-435E-CDB25465DB17}"/>
              </a:ext>
            </a:extLst>
          </p:cNvPr>
          <p:cNvGrpSpPr/>
          <p:nvPr/>
        </p:nvGrpSpPr>
        <p:grpSpPr>
          <a:xfrm>
            <a:off x="23656" y="19822"/>
            <a:ext cx="901035" cy="723425"/>
            <a:chOff x="7745496" y="4083492"/>
            <a:chExt cx="595804" cy="478329"/>
          </a:xfrm>
          <a:solidFill>
            <a:srgbClr val="0070C0"/>
          </a:solidFill>
        </p:grpSpPr>
        <p:sp>
          <p:nvSpPr>
            <p:cNvPr id="24" name="Google Shape;363;p30">
              <a:extLst>
                <a:ext uri="{FF2B5EF4-FFF2-40B4-BE49-F238E27FC236}">
                  <a16:creationId xmlns:a16="http://schemas.microsoft.com/office/drawing/2014/main" id="{A3F616B2-9C59-A874-0C67-AEA32217F4DB}"/>
                </a:ext>
              </a:extLst>
            </p:cNvPr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" name="Google Shape;364;p30">
              <a:extLst>
                <a:ext uri="{FF2B5EF4-FFF2-40B4-BE49-F238E27FC236}">
                  <a16:creationId xmlns:a16="http://schemas.microsoft.com/office/drawing/2014/main" id="{AB94A613-2779-FC75-8945-AEADB46B2803}"/>
                </a:ext>
              </a:extLst>
            </p:cNvPr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5" name="Google Shape;362;p30">
            <a:extLst>
              <a:ext uri="{FF2B5EF4-FFF2-40B4-BE49-F238E27FC236}">
                <a16:creationId xmlns:a16="http://schemas.microsoft.com/office/drawing/2014/main" id="{155576FF-E2FD-2E18-D6D4-DCF3831ABEB0}"/>
              </a:ext>
            </a:extLst>
          </p:cNvPr>
          <p:cNvGrpSpPr/>
          <p:nvPr/>
        </p:nvGrpSpPr>
        <p:grpSpPr>
          <a:xfrm flipH="1">
            <a:off x="7686825" y="3814597"/>
            <a:ext cx="1402080" cy="1201222"/>
            <a:chOff x="7745496" y="4083492"/>
            <a:chExt cx="595804" cy="478329"/>
          </a:xfrm>
        </p:grpSpPr>
        <p:sp>
          <p:nvSpPr>
            <p:cNvPr id="36" name="Google Shape;363;p30">
              <a:extLst>
                <a:ext uri="{FF2B5EF4-FFF2-40B4-BE49-F238E27FC236}">
                  <a16:creationId xmlns:a16="http://schemas.microsoft.com/office/drawing/2014/main" id="{8D3A0F8F-8F72-752C-1F80-9C79CB7D79BD}"/>
                </a:ext>
              </a:extLst>
            </p:cNvPr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solidFill>
              <a:srgbClr val="95E7D3">
                <a:alpha val="3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" name="Google Shape;364;p30">
              <a:extLst>
                <a:ext uri="{FF2B5EF4-FFF2-40B4-BE49-F238E27FC236}">
                  <a16:creationId xmlns:a16="http://schemas.microsoft.com/office/drawing/2014/main" id="{A3F80B45-36CC-090B-9E89-2718A805949F}"/>
                </a:ext>
              </a:extLst>
            </p:cNvPr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solidFill>
              <a:srgbClr val="96E5D2">
                <a:alpha val="5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8" name="Google Shape;362;p30">
            <a:extLst>
              <a:ext uri="{FF2B5EF4-FFF2-40B4-BE49-F238E27FC236}">
                <a16:creationId xmlns:a16="http://schemas.microsoft.com/office/drawing/2014/main" id="{7D9FC48A-B35C-0B4A-FECF-21DF8FCDC83E}"/>
              </a:ext>
            </a:extLst>
          </p:cNvPr>
          <p:cNvGrpSpPr/>
          <p:nvPr/>
        </p:nvGrpSpPr>
        <p:grpSpPr>
          <a:xfrm flipH="1">
            <a:off x="7686825" y="3807207"/>
            <a:ext cx="1402080" cy="1201222"/>
            <a:chOff x="7745496" y="4083492"/>
            <a:chExt cx="595804" cy="478329"/>
          </a:xfrm>
          <a:solidFill>
            <a:srgbClr val="0070C0"/>
          </a:solidFill>
        </p:grpSpPr>
        <p:sp>
          <p:nvSpPr>
            <p:cNvPr id="39" name="Google Shape;363;p30">
              <a:extLst>
                <a:ext uri="{FF2B5EF4-FFF2-40B4-BE49-F238E27FC236}">
                  <a16:creationId xmlns:a16="http://schemas.microsoft.com/office/drawing/2014/main" id="{4B808738-6BD6-B1E6-C13C-3B4A18BD03FF}"/>
                </a:ext>
              </a:extLst>
            </p:cNvPr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solidFill>
              <a:srgbClr val="72D4F7"/>
            </a:solidFill>
            <a:ln>
              <a:solidFill>
                <a:srgbClr val="72D4F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" name="Google Shape;364;p30">
              <a:extLst>
                <a:ext uri="{FF2B5EF4-FFF2-40B4-BE49-F238E27FC236}">
                  <a16:creationId xmlns:a16="http://schemas.microsoft.com/office/drawing/2014/main" id="{EC141D1C-0E5D-6C73-C850-F92F21375688}"/>
                </a:ext>
              </a:extLst>
            </p:cNvPr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solidFill>
              <a:srgbClr val="72D4F7"/>
            </a:solidFill>
            <a:ln>
              <a:solidFill>
                <a:srgbClr val="72D4F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1" name="Google Shape;362;p30">
            <a:extLst>
              <a:ext uri="{FF2B5EF4-FFF2-40B4-BE49-F238E27FC236}">
                <a16:creationId xmlns:a16="http://schemas.microsoft.com/office/drawing/2014/main" id="{019CDA6E-F612-8995-CC54-4A30013DD293}"/>
              </a:ext>
            </a:extLst>
          </p:cNvPr>
          <p:cNvGrpSpPr/>
          <p:nvPr/>
        </p:nvGrpSpPr>
        <p:grpSpPr>
          <a:xfrm flipH="1">
            <a:off x="7717290" y="3840308"/>
            <a:ext cx="1402080" cy="1201222"/>
            <a:chOff x="7745496" y="4083492"/>
            <a:chExt cx="595804" cy="478329"/>
          </a:xfrm>
          <a:solidFill>
            <a:srgbClr val="0070C0"/>
          </a:solidFill>
        </p:grpSpPr>
        <p:sp>
          <p:nvSpPr>
            <p:cNvPr id="42" name="Google Shape;363;p30">
              <a:extLst>
                <a:ext uri="{FF2B5EF4-FFF2-40B4-BE49-F238E27FC236}">
                  <a16:creationId xmlns:a16="http://schemas.microsoft.com/office/drawing/2014/main" id="{D69275AF-A94A-CFDA-D465-15550D267EF6}"/>
                </a:ext>
              </a:extLst>
            </p:cNvPr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" name="Google Shape;364;p30">
              <a:extLst>
                <a:ext uri="{FF2B5EF4-FFF2-40B4-BE49-F238E27FC236}">
                  <a16:creationId xmlns:a16="http://schemas.microsoft.com/office/drawing/2014/main" id="{E10B04EE-9A82-1158-A818-E10F5C6CB980}"/>
                </a:ext>
              </a:extLst>
            </p:cNvPr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EADBF861-1C3D-73B1-A631-5A598A0B7C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E1FBD24-114E-0D51-95DD-DB5B192DB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90"/>
            <a:ext cx="9194859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01CCD4-DBDC-B196-9182-9CC6A8CE5C1E}"/>
              </a:ext>
            </a:extLst>
          </p:cNvPr>
          <p:cNvSpPr txBox="1"/>
          <p:nvPr/>
        </p:nvSpPr>
        <p:spPr>
          <a:xfrm>
            <a:off x="8602967" y="4586450"/>
            <a:ext cx="565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8978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D09C85E-132D-7C07-CFC0-58F9D0497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19"/>
          <a:stretch/>
        </p:blipFill>
        <p:spPr>
          <a:xfrm>
            <a:off x="177389" y="172922"/>
            <a:ext cx="1735637" cy="2654657"/>
          </a:xfrm>
          <a:prstGeom prst="rect">
            <a:avLst/>
          </a:prstGeom>
        </p:spPr>
      </p:pic>
      <p:sp>
        <p:nvSpPr>
          <p:cNvPr id="27" name="Google Shape;349;p30">
            <a:extLst>
              <a:ext uri="{FF2B5EF4-FFF2-40B4-BE49-F238E27FC236}">
                <a16:creationId xmlns:a16="http://schemas.microsoft.com/office/drawing/2014/main" id="{20373028-8F0B-24D9-45DE-0F5F23ACA70F}"/>
              </a:ext>
            </a:extLst>
          </p:cNvPr>
          <p:cNvSpPr txBox="1">
            <a:spLocks/>
          </p:cNvSpPr>
          <p:nvPr/>
        </p:nvSpPr>
        <p:spPr>
          <a:xfrm>
            <a:off x="1745434" y="666550"/>
            <a:ext cx="2318204" cy="1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48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r>
              <a:rPr lang="ru-RU" sz="2200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Аппарат искусственной вентиляции легких</a:t>
            </a:r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Заголовок 28">
            <a:extLst>
              <a:ext uri="{FF2B5EF4-FFF2-40B4-BE49-F238E27FC236}">
                <a16:creationId xmlns:a16="http://schemas.microsoft.com/office/drawing/2014/main" id="{BFC06CB5-6701-0D24-45C0-E5B65BF9C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1040" y="3793221"/>
            <a:ext cx="1817254" cy="625551"/>
          </a:xfrm>
        </p:spPr>
        <p:txBody>
          <a:bodyPr/>
          <a:lstStyle/>
          <a:p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 пациента</a:t>
            </a:r>
          </a:p>
        </p:txBody>
      </p:sp>
      <p:sp>
        <p:nvSpPr>
          <p:cNvPr id="32" name="Заголовок 28">
            <a:extLst>
              <a:ext uri="{FF2B5EF4-FFF2-40B4-BE49-F238E27FC236}">
                <a16:creationId xmlns:a16="http://schemas.microsoft.com/office/drawing/2014/main" id="{D85A78F7-196A-F7FC-4FEF-BE32D00C3726}"/>
              </a:ext>
            </a:extLst>
          </p:cNvPr>
          <p:cNvSpPr txBox="1">
            <a:spLocks/>
          </p:cNvSpPr>
          <p:nvPr/>
        </p:nvSpPr>
        <p:spPr>
          <a:xfrm>
            <a:off x="3807454" y="430513"/>
            <a:ext cx="2662980" cy="6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48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r>
              <a:rPr lang="ru-RU" sz="2200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Дефибриллятор</a:t>
            </a:r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Заголовок 28">
            <a:extLst>
              <a:ext uri="{FF2B5EF4-FFF2-40B4-BE49-F238E27FC236}">
                <a16:creationId xmlns:a16="http://schemas.microsoft.com/office/drawing/2014/main" id="{CC456BD0-C532-4BB2-31D8-0D1C05E5BA0F}"/>
              </a:ext>
            </a:extLst>
          </p:cNvPr>
          <p:cNvSpPr txBox="1">
            <a:spLocks/>
          </p:cNvSpPr>
          <p:nvPr/>
        </p:nvSpPr>
        <p:spPr>
          <a:xfrm>
            <a:off x="3274367" y="2875412"/>
            <a:ext cx="2029979" cy="6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48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r>
              <a:rPr lang="ru-RU" sz="22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Аппарат для гемодиализа</a:t>
            </a:r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1C96C92B-C085-128F-15AA-994B08BA01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21" t="10391" r="7997" b="3848"/>
          <a:stretch/>
        </p:blipFill>
        <p:spPr>
          <a:xfrm>
            <a:off x="6214250" y="172922"/>
            <a:ext cx="2758996" cy="2468232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D0C52C52-76F2-D674-33E5-78BFCC9A0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65" y="2898328"/>
            <a:ext cx="3197968" cy="2126149"/>
          </a:xfrm>
          <a:prstGeom prst="rect">
            <a:avLst/>
          </a:prstGeom>
        </p:spPr>
      </p:pic>
      <p:grpSp>
        <p:nvGrpSpPr>
          <p:cNvPr id="50" name="Google Shape;362;p30">
            <a:extLst>
              <a:ext uri="{FF2B5EF4-FFF2-40B4-BE49-F238E27FC236}">
                <a16:creationId xmlns:a16="http://schemas.microsoft.com/office/drawing/2014/main" id="{41ED6CB1-2B7C-2FFF-8BA6-4A49011C4E03}"/>
              </a:ext>
            </a:extLst>
          </p:cNvPr>
          <p:cNvGrpSpPr/>
          <p:nvPr/>
        </p:nvGrpSpPr>
        <p:grpSpPr>
          <a:xfrm flipH="1">
            <a:off x="4289357" y="1421056"/>
            <a:ext cx="1339356" cy="1157826"/>
            <a:chOff x="7745496" y="4083492"/>
            <a:chExt cx="595804" cy="478329"/>
          </a:xfrm>
        </p:grpSpPr>
        <p:sp>
          <p:nvSpPr>
            <p:cNvPr id="51" name="Google Shape;363;p30">
              <a:extLst>
                <a:ext uri="{FF2B5EF4-FFF2-40B4-BE49-F238E27FC236}">
                  <a16:creationId xmlns:a16="http://schemas.microsoft.com/office/drawing/2014/main" id="{426DCFB0-A52C-CAE7-8FC6-A3A883A0F811}"/>
                </a:ext>
              </a:extLst>
            </p:cNvPr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solidFill>
              <a:srgbClr val="95E7D3">
                <a:alpha val="3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" name="Google Shape;364;p30">
              <a:extLst>
                <a:ext uri="{FF2B5EF4-FFF2-40B4-BE49-F238E27FC236}">
                  <a16:creationId xmlns:a16="http://schemas.microsoft.com/office/drawing/2014/main" id="{541288F0-8CD6-7832-4936-256205FED603}"/>
                </a:ext>
              </a:extLst>
            </p:cNvPr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solidFill>
              <a:srgbClr val="96E5D2">
                <a:alpha val="5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3" name="Google Shape;362;p30">
            <a:extLst>
              <a:ext uri="{FF2B5EF4-FFF2-40B4-BE49-F238E27FC236}">
                <a16:creationId xmlns:a16="http://schemas.microsoft.com/office/drawing/2014/main" id="{0379C523-2A03-A406-8948-DB110C2580DC}"/>
              </a:ext>
            </a:extLst>
          </p:cNvPr>
          <p:cNvGrpSpPr/>
          <p:nvPr/>
        </p:nvGrpSpPr>
        <p:grpSpPr>
          <a:xfrm flipH="1">
            <a:off x="4289357" y="1413666"/>
            <a:ext cx="1339356" cy="1157826"/>
            <a:chOff x="7745496" y="4083492"/>
            <a:chExt cx="595804" cy="478329"/>
          </a:xfrm>
          <a:solidFill>
            <a:srgbClr val="0070C0"/>
          </a:solidFill>
        </p:grpSpPr>
        <p:sp>
          <p:nvSpPr>
            <p:cNvPr id="54" name="Google Shape;363;p30">
              <a:extLst>
                <a:ext uri="{FF2B5EF4-FFF2-40B4-BE49-F238E27FC236}">
                  <a16:creationId xmlns:a16="http://schemas.microsoft.com/office/drawing/2014/main" id="{373CD21A-F033-B323-FF3B-77B253D43471}"/>
                </a:ext>
              </a:extLst>
            </p:cNvPr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solidFill>
              <a:srgbClr val="72D4F7"/>
            </a:solidFill>
            <a:ln>
              <a:solidFill>
                <a:srgbClr val="72D4F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" name="Google Shape;364;p30">
              <a:extLst>
                <a:ext uri="{FF2B5EF4-FFF2-40B4-BE49-F238E27FC236}">
                  <a16:creationId xmlns:a16="http://schemas.microsoft.com/office/drawing/2014/main" id="{7CEEDFC8-790E-CD6E-B4F4-5909CEC9CD7C}"/>
                </a:ext>
              </a:extLst>
            </p:cNvPr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solidFill>
              <a:srgbClr val="72D4F7"/>
            </a:solidFill>
            <a:ln>
              <a:solidFill>
                <a:srgbClr val="72D4F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6" name="Google Shape;362;p30">
            <a:extLst>
              <a:ext uri="{FF2B5EF4-FFF2-40B4-BE49-F238E27FC236}">
                <a16:creationId xmlns:a16="http://schemas.microsoft.com/office/drawing/2014/main" id="{8A91C322-62D8-2CC8-EA53-75382AC631E3}"/>
              </a:ext>
            </a:extLst>
          </p:cNvPr>
          <p:cNvGrpSpPr/>
          <p:nvPr/>
        </p:nvGrpSpPr>
        <p:grpSpPr>
          <a:xfrm flipH="1">
            <a:off x="4319822" y="1446767"/>
            <a:ext cx="1339356" cy="1157826"/>
            <a:chOff x="7745496" y="4083492"/>
            <a:chExt cx="595804" cy="478329"/>
          </a:xfrm>
          <a:solidFill>
            <a:srgbClr val="0070C0"/>
          </a:solidFill>
        </p:grpSpPr>
        <p:sp>
          <p:nvSpPr>
            <p:cNvPr id="57" name="Google Shape;363;p30">
              <a:extLst>
                <a:ext uri="{FF2B5EF4-FFF2-40B4-BE49-F238E27FC236}">
                  <a16:creationId xmlns:a16="http://schemas.microsoft.com/office/drawing/2014/main" id="{7795F46B-2C56-D48A-0A1B-005D4B95454E}"/>
                </a:ext>
              </a:extLst>
            </p:cNvPr>
            <p:cNvSpPr/>
            <p:nvPr/>
          </p:nvSpPr>
          <p:spPr>
            <a:xfrm>
              <a:off x="7745496" y="4220121"/>
              <a:ext cx="341700" cy="341700"/>
            </a:xfrm>
            <a:prstGeom prst="plus">
              <a:avLst>
                <a:gd name="adj" fmla="val 3276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" name="Google Shape;364;p30">
              <a:extLst>
                <a:ext uri="{FF2B5EF4-FFF2-40B4-BE49-F238E27FC236}">
                  <a16:creationId xmlns:a16="http://schemas.microsoft.com/office/drawing/2014/main" id="{F41D5D63-9002-5FEF-F3A9-08279FEFA4F1}"/>
                </a:ext>
              </a:extLst>
            </p:cNvPr>
            <p:cNvSpPr/>
            <p:nvPr/>
          </p:nvSpPr>
          <p:spPr>
            <a:xfrm>
              <a:off x="8087200" y="4083492"/>
              <a:ext cx="254100" cy="254100"/>
            </a:xfrm>
            <a:prstGeom prst="plus">
              <a:avLst>
                <a:gd name="adj" fmla="val 32768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96204B-BE77-320A-1E03-474FF7B437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79" r="6177"/>
          <a:stretch/>
        </p:blipFill>
        <p:spPr>
          <a:xfrm>
            <a:off x="6214250" y="3005404"/>
            <a:ext cx="2862944" cy="2008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DB7CC0-418D-85C7-F352-53EA1F765977}"/>
              </a:ext>
            </a:extLst>
          </p:cNvPr>
          <p:cNvSpPr txBox="1"/>
          <p:nvPr/>
        </p:nvSpPr>
        <p:spPr>
          <a:xfrm>
            <a:off x="8602967" y="4586450"/>
            <a:ext cx="565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52085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0"/>
          <p:cNvGrpSpPr/>
          <p:nvPr/>
        </p:nvGrpSpPr>
        <p:grpSpPr>
          <a:xfrm>
            <a:off x="821482" y="3958558"/>
            <a:ext cx="7363066" cy="963962"/>
            <a:chOff x="-78542" y="4269447"/>
            <a:chExt cx="3892442" cy="640513"/>
          </a:xfrm>
        </p:grpSpPr>
        <p:sp>
          <p:nvSpPr>
            <p:cNvPr id="357" name="Google Shape;357;p30"/>
            <p:cNvSpPr/>
            <p:nvPr/>
          </p:nvSpPr>
          <p:spPr>
            <a:xfrm flipH="1">
              <a:off x="-26956" y="4269447"/>
              <a:ext cx="3498330" cy="508988"/>
            </a:xfrm>
            <a:custGeom>
              <a:avLst/>
              <a:gdLst/>
              <a:ahLst/>
              <a:cxnLst/>
              <a:rect l="l" t="t" r="r" b="b"/>
              <a:pathLst>
                <a:path w="117001" h="17023" extrusionOk="0">
                  <a:moveTo>
                    <a:pt x="99111" y="0"/>
                  </a:moveTo>
                  <a:lnTo>
                    <a:pt x="99111" y="16481"/>
                  </a:lnTo>
                  <a:lnTo>
                    <a:pt x="1" y="16481"/>
                  </a:lnTo>
                  <a:lnTo>
                    <a:pt x="1" y="17022"/>
                  </a:lnTo>
                  <a:lnTo>
                    <a:pt x="99640" y="17022"/>
                  </a:lnTo>
                  <a:lnTo>
                    <a:pt x="99640" y="529"/>
                  </a:lnTo>
                  <a:lnTo>
                    <a:pt x="117001" y="529"/>
                  </a:lnTo>
                  <a:lnTo>
                    <a:pt x="117001" y="0"/>
                  </a:lnTo>
                  <a:close/>
                </a:path>
              </a:pathLst>
            </a:custGeom>
            <a:solidFill>
              <a:srgbClr val="A0D4FC">
                <a:alpha val="5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 flipH="1">
              <a:off x="-78542" y="4465736"/>
              <a:ext cx="3892442" cy="444224"/>
            </a:xfrm>
            <a:custGeom>
              <a:avLst/>
              <a:gdLst/>
              <a:ahLst/>
              <a:cxnLst/>
              <a:rect l="l" t="t" r="r" b="b"/>
              <a:pathLst>
                <a:path w="130182" h="14857" extrusionOk="0">
                  <a:moveTo>
                    <a:pt x="1122" y="0"/>
                  </a:moveTo>
                  <a:cubicBezTo>
                    <a:pt x="500" y="0"/>
                    <a:pt x="0" y="500"/>
                    <a:pt x="0" y="1113"/>
                  </a:cubicBezTo>
                  <a:cubicBezTo>
                    <a:pt x="0" y="1726"/>
                    <a:pt x="500" y="2226"/>
                    <a:pt x="1122" y="2226"/>
                  </a:cubicBezTo>
                  <a:cubicBezTo>
                    <a:pt x="1674" y="2226"/>
                    <a:pt x="2135" y="1829"/>
                    <a:pt x="2215" y="1297"/>
                  </a:cubicBezTo>
                  <a:lnTo>
                    <a:pt x="25671" y="1297"/>
                  </a:lnTo>
                  <a:lnTo>
                    <a:pt x="25671" y="14856"/>
                  </a:lnTo>
                  <a:lnTo>
                    <a:pt x="94034" y="14856"/>
                  </a:lnTo>
                  <a:lnTo>
                    <a:pt x="94034" y="3870"/>
                  </a:lnTo>
                  <a:lnTo>
                    <a:pt x="130182" y="3870"/>
                  </a:lnTo>
                  <a:lnTo>
                    <a:pt x="130182" y="3338"/>
                  </a:lnTo>
                  <a:lnTo>
                    <a:pt x="93503" y="3338"/>
                  </a:lnTo>
                  <a:lnTo>
                    <a:pt x="93503" y="14327"/>
                  </a:lnTo>
                  <a:lnTo>
                    <a:pt x="26203" y="14327"/>
                  </a:lnTo>
                  <a:lnTo>
                    <a:pt x="26203" y="755"/>
                  </a:lnTo>
                  <a:lnTo>
                    <a:pt x="2176" y="755"/>
                  </a:lnTo>
                  <a:cubicBezTo>
                    <a:pt x="2022" y="317"/>
                    <a:pt x="1613" y="0"/>
                    <a:pt x="1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356;p30">
            <a:extLst>
              <a:ext uri="{FF2B5EF4-FFF2-40B4-BE49-F238E27FC236}">
                <a16:creationId xmlns:a16="http://schemas.microsoft.com/office/drawing/2014/main" id="{EB304B39-1A18-7E63-2F31-98A87578AC83}"/>
              </a:ext>
            </a:extLst>
          </p:cNvPr>
          <p:cNvGrpSpPr/>
          <p:nvPr/>
        </p:nvGrpSpPr>
        <p:grpSpPr>
          <a:xfrm>
            <a:off x="723900" y="3876836"/>
            <a:ext cx="7363066" cy="963962"/>
            <a:chOff x="-78542" y="4269447"/>
            <a:chExt cx="3892442" cy="640513"/>
          </a:xfrm>
          <a:solidFill>
            <a:srgbClr val="0070C0"/>
          </a:solidFill>
        </p:grpSpPr>
        <p:sp>
          <p:nvSpPr>
            <p:cNvPr id="9" name="Google Shape;357;p30">
              <a:extLst>
                <a:ext uri="{FF2B5EF4-FFF2-40B4-BE49-F238E27FC236}">
                  <a16:creationId xmlns:a16="http://schemas.microsoft.com/office/drawing/2014/main" id="{5CF3C415-9422-39ED-51B9-51D9F2FBBE26}"/>
                </a:ext>
              </a:extLst>
            </p:cNvPr>
            <p:cNvSpPr/>
            <p:nvPr/>
          </p:nvSpPr>
          <p:spPr>
            <a:xfrm flipH="1">
              <a:off x="-26956" y="4269447"/>
              <a:ext cx="3498330" cy="508988"/>
            </a:xfrm>
            <a:custGeom>
              <a:avLst/>
              <a:gdLst/>
              <a:ahLst/>
              <a:cxnLst/>
              <a:rect l="l" t="t" r="r" b="b"/>
              <a:pathLst>
                <a:path w="117001" h="17023" extrusionOk="0">
                  <a:moveTo>
                    <a:pt x="99111" y="0"/>
                  </a:moveTo>
                  <a:lnTo>
                    <a:pt x="99111" y="16481"/>
                  </a:lnTo>
                  <a:lnTo>
                    <a:pt x="1" y="16481"/>
                  </a:lnTo>
                  <a:lnTo>
                    <a:pt x="1" y="17022"/>
                  </a:lnTo>
                  <a:lnTo>
                    <a:pt x="99640" y="17022"/>
                  </a:lnTo>
                  <a:lnTo>
                    <a:pt x="99640" y="529"/>
                  </a:lnTo>
                  <a:lnTo>
                    <a:pt x="117001" y="529"/>
                  </a:lnTo>
                  <a:lnTo>
                    <a:pt x="1170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8;p30">
              <a:extLst>
                <a:ext uri="{FF2B5EF4-FFF2-40B4-BE49-F238E27FC236}">
                  <a16:creationId xmlns:a16="http://schemas.microsoft.com/office/drawing/2014/main" id="{A9988E41-7B23-A3AE-68A0-C3522857CCAE}"/>
                </a:ext>
              </a:extLst>
            </p:cNvPr>
            <p:cNvSpPr/>
            <p:nvPr/>
          </p:nvSpPr>
          <p:spPr>
            <a:xfrm flipH="1">
              <a:off x="-78542" y="4465736"/>
              <a:ext cx="3892442" cy="444224"/>
            </a:xfrm>
            <a:custGeom>
              <a:avLst/>
              <a:gdLst/>
              <a:ahLst/>
              <a:cxnLst/>
              <a:rect l="l" t="t" r="r" b="b"/>
              <a:pathLst>
                <a:path w="130182" h="14857" extrusionOk="0">
                  <a:moveTo>
                    <a:pt x="1122" y="0"/>
                  </a:moveTo>
                  <a:cubicBezTo>
                    <a:pt x="500" y="0"/>
                    <a:pt x="0" y="500"/>
                    <a:pt x="0" y="1113"/>
                  </a:cubicBezTo>
                  <a:cubicBezTo>
                    <a:pt x="0" y="1726"/>
                    <a:pt x="500" y="2226"/>
                    <a:pt x="1122" y="2226"/>
                  </a:cubicBezTo>
                  <a:cubicBezTo>
                    <a:pt x="1674" y="2226"/>
                    <a:pt x="2135" y="1829"/>
                    <a:pt x="2215" y="1297"/>
                  </a:cubicBezTo>
                  <a:lnTo>
                    <a:pt x="25671" y="1297"/>
                  </a:lnTo>
                  <a:lnTo>
                    <a:pt x="25671" y="14856"/>
                  </a:lnTo>
                  <a:lnTo>
                    <a:pt x="94034" y="14856"/>
                  </a:lnTo>
                  <a:lnTo>
                    <a:pt x="94034" y="3870"/>
                  </a:lnTo>
                  <a:lnTo>
                    <a:pt x="130182" y="3870"/>
                  </a:lnTo>
                  <a:lnTo>
                    <a:pt x="130182" y="3338"/>
                  </a:lnTo>
                  <a:lnTo>
                    <a:pt x="93503" y="3338"/>
                  </a:lnTo>
                  <a:lnTo>
                    <a:pt x="93503" y="14327"/>
                  </a:lnTo>
                  <a:lnTo>
                    <a:pt x="26203" y="14327"/>
                  </a:lnTo>
                  <a:lnTo>
                    <a:pt x="26203" y="755"/>
                  </a:lnTo>
                  <a:lnTo>
                    <a:pt x="2176" y="755"/>
                  </a:lnTo>
                  <a:cubicBezTo>
                    <a:pt x="2022" y="317"/>
                    <a:pt x="1613" y="0"/>
                    <a:pt x="11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9C501A3A-8203-876C-5D57-085A2D0B6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602393"/>
            <a:ext cx="4626010" cy="1667400"/>
          </a:xfrm>
        </p:spPr>
        <p:txBody>
          <a:bodyPr/>
          <a:lstStyle/>
          <a:p>
            <a:r>
              <a:rPr lang="ru-RU" sz="2800" kern="1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Мониторы пациента - специализированные приборы, которые отслеживают состояние </a:t>
            </a:r>
            <a:r>
              <a:rPr lang="ru-RU" sz="2800" b="1" kern="1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пациента</a:t>
            </a:r>
            <a:r>
              <a:rPr lang="ru-RU" sz="2800" kern="1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по целому набору стандартных параметров. </a:t>
            </a:r>
            <a:br>
              <a:rPr lang="ru-RU" sz="2800" kern="1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B049BA-EBD9-7015-FFCD-8AD3FC00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28"/>
          <a:stretch/>
        </p:blipFill>
        <p:spPr>
          <a:xfrm>
            <a:off x="110238" y="272583"/>
            <a:ext cx="4849873" cy="3086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83154B-5E79-BA2E-4658-3FEEAE755AE2}"/>
              </a:ext>
            </a:extLst>
          </p:cNvPr>
          <p:cNvSpPr txBox="1"/>
          <p:nvPr/>
        </p:nvSpPr>
        <p:spPr>
          <a:xfrm>
            <a:off x="8602967" y="4586450"/>
            <a:ext cx="565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61923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1" name="Google Shape;3371;p59"/>
          <p:cNvGrpSpPr/>
          <p:nvPr/>
        </p:nvGrpSpPr>
        <p:grpSpPr>
          <a:xfrm>
            <a:off x="373381" y="228600"/>
            <a:ext cx="8206740" cy="4754880"/>
            <a:chOff x="233350" y="949250"/>
            <a:chExt cx="7137300" cy="3802300"/>
          </a:xfrm>
        </p:grpSpPr>
        <p:sp>
          <p:nvSpPr>
            <p:cNvPr id="3372" name="Google Shape;3372;p59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9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9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9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9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9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9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9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9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9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9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9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9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9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9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9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9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9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9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9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9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9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9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9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9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9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9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9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9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9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9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9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9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59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59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59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59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59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59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59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59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59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59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59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59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59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9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9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9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9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59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3" name="Google Shape;3493;p59"/>
          <p:cNvSpPr/>
          <p:nvPr/>
        </p:nvSpPr>
        <p:spPr>
          <a:xfrm flipH="1">
            <a:off x="4909973" y="511773"/>
            <a:ext cx="442320" cy="631786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1FF01"/>
              </a:solidFill>
            </a:endParaRPr>
          </a:p>
        </p:txBody>
      </p:sp>
      <p:sp>
        <p:nvSpPr>
          <p:cNvPr id="2" name="Google Shape;3493;p59">
            <a:extLst>
              <a:ext uri="{FF2B5EF4-FFF2-40B4-BE49-F238E27FC236}">
                <a16:creationId xmlns:a16="http://schemas.microsoft.com/office/drawing/2014/main" id="{FC096C77-9C46-1918-A017-CA0EAFFF2542}"/>
              </a:ext>
            </a:extLst>
          </p:cNvPr>
          <p:cNvSpPr/>
          <p:nvPr/>
        </p:nvSpPr>
        <p:spPr>
          <a:xfrm flipH="1">
            <a:off x="1488955" y="1122954"/>
            <a:ext cx="442320" cy="631786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1FF01"/>
              </a:solidFill>
            </a:endParaRPr>
          </a:p>
        </p:txBody>
      </p:sp>
      <p:sp>
        <p:nvSpPr>
          <p:cNvPr id="3" name="Google Shape;349;p30">
            <a:extLst>
              <a:ext uri="{FF2B5EF4-FFF2-40B4-BE49-F238E27FC236}">
                <a16:creationId xmlns:a16="http://schemas.microsoft.com/office/drawing/2014/main" id="{3AD9EADC-948D-A4A8-D3CD-8CBE74F239F5}"/>
              </a:ext>
            </a:extLst>
          </p:cNvPr>
          <p:cNvSpPr txBox="1">
            <a:spLocks/>
          </p:cNvSpPr>
          <p:nvPr/>
        </p:nvSpPr>
        <p:spPr>
          <a:xfrm>
            <a:off x="-11201" y="1221664"/>
            <a:ext cx="2059135" cy="1427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48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США</a:t>
            </a:r>
          </a:p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1970 г.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349;p30">
            <a:extLst>
              <a:ext uri="{FF2B5EF4-FFF2-40B4-BE49-F238E27FC236}">
                <a16:creationId xmlns:a16="http://schemas.microsoft.com/office/drawing/2014/main" id="{F16843B8-40FE-C66A-2474-873EB13DF186}"/>
              </a:ext>
            </a:extLst>
          </p:cNvPr>
          <p:cNvSpPr txBox="1">
            <a:spLocks/>
          </p:cNvSpPr>
          <p:nvPr/>
        </p:nvSpPr>
        <p:spPr>
          <a:xfrm>
            <a:off x="3887559" y="755792"/>
            <a:ext cx="4282242" cy="1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48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"/>
              <a:buNone/>
              <a:defRPr sz="5200" b="1" i="0" u="none" strike="noStrike" cap="none">
                <a:solidFill>
                  <a:srgbClr val="191919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Россия </a:t>
            </a:r>
          </a:p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1980 г.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41173-2B2D-567D-A595-339F1BB84124}"/>
              </a:ext>
            </a:extLst>
          </p:cNvPr>
          <p:cNvSpPr txBox="1"/>
          <p:nvPr/>
        </p:nvSpPr>
        <p:spPr>
          <a:xfrm>
            <a:off x="8602967" y="4586450"/>
            <a:ext cx="565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6;p33">
            <a:extLst>
              <a:ext uri="{FF2B5EF4-FFF2-40B4-BE49-F238E27FC236}">
                <a16:creationId xmlns:a16="http://schemas.microsoft.com/office/drawing/2014/main" id="{14A4EC27-312F-8071-B768-B59E3157E9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200318"/>
            <a:ext cx="9144000" cy="73050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br>
              <a:rPr lang="ru-RU" sz="24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400" kern="1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52CDAC-2F8D-FB0D-B3BB-A3173920E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397"/>
          <a:stretch/>
        </p:blipFill>
        <p:spPr>
          <a:xfrm>
            <a:off x="1232837" y="314730"/>
            <a:ext cx="6858877" cy="4514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237E14-B456-255B-9A25-4A983620CF8A}"/>
              </a:ext>
            </a:extLst>
          </p:cNvPr>
          <p:cNvSpPr txBox="1"/>
          <p:nvPr/>
        </p:nvSpPr>
        <p:spPr>
          <a:xfrm>
            <a:off x="8602967" y="4586450"/>
            <a:ext cx="565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20801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6;p33">
            <a:extLst>
              <a:ext uri="{FF2B5EF4-FFF2-40B4-BE49-F238E27FC236}">
                <a16:creationId xmlns:a16="http://schemas.microsoft.com/office/drawing/2014/main" id="{14A4EC27-312F-8071-B768-B59E3157E9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200318"/>
            <a:ext cx="9144000" cy="73050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br>
              <a:rPr lang="ru-RU" sz="24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400" kern="1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37E14-B456-255B-9A25-4A983620CF8A}"/>
              </a:ext>
            </a:extLst>
          </p:cNvPr>
          <p:cNvSpPr txBox="1"/>
          <p:nvPr/>
        </p:nvSpPr>
        <p:spPr>
          <a:xfrm>
            <a:off x="8602967" y="4586450"/>
            <a:ext cx="565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AF377-AE7C-8B5A-4789-13DB33EB5602}"/>
              </a:ext>
            </a:extLst>
          </p:cNvPr>
          <p:cNvSpPr txBox="1"/>
          <p:nvPr/>
        </p:nvSpPr>
        <p:spPr>
          <a:xfrm>
            <a:off x="428171" y="565570"/>
            <a:ext cx="8715829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Существуют мониторы пациента для разных сфер применения:</a:t>
            </a:r>
            <a:endParaRPr lang="en-US" sz="20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0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Анестезиологические</a:t>
            </a:r>
            <a:endParaRPr lang="en-US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П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рикроватные</a:t>
            </a:r>
            <a:endParaRPr lang="en-US" sz="20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2000" b="0" i="0" dirty="0">
                <a:solidFill>
                  <a:srgbClr val="3282D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Ф</a:t>
            </a:r>
            <a:r>
              <a:rPr lang="ru-RU" sz="2000" b="0" i="0" dirty="0">
                <a:solidFill>
                  <a:srgbClr val="3282D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етальные</a:t>
            </a:r>
            <a:endParaRPr lang="en-US" sz="2000" b="0" i="0" dirty="0">
              <a:solidFill>
                <a:srgbClr val="3282D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rgbClr val="3282D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Ветеринарные</a:t>
            </a:r>
            <a:endParaRPr lang="ru-RU" sz="2000" dirty="0">
              <a:solidFill>
                <a:srgbClr val="3282D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ru-RU" sz="1800" dirty="0">
              <a:solidFill>
                <a:srgbClr val="3282D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ru-RU" sz="18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8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4E774AB-2B69-2C79-F6C8-A26F98716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170" y="2890021"/>
            <a:ext cx="8570687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 количеству измеряемых параметров подразделяются на: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Одно</a:t>
            </a:r>
            <a:r>
              <a:rPr lang="ru-RU" altLang="ru-RU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канальные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ru-RU" altLang="ru-RU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ногоканальные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812029"/>
      </p:ext>
    </p:extLst>
  </p:cSld>
  <p:clrMapOvr>
    <a:masterClrMapping/>
  </p:clrMapOvr>
</p:sld>
</file>

<file path=ppt/theme/theme1.xml><?xml version="1.0" encoding="utf-8"?>
<a:theme xmlns:a="http://schemas.openxmlformats.org/drawingml/2006/main" name="Health, Safety, and Security Center by Slidesgo">
  <a:themeElements>
    <a:clrScheme name="Simple Light">
      <a:dk1>
        <a:srgbClr val="315F6A"/>
      </a:dk1>
      <a:lt1>
        <a:srgbClr val="FFFFFF"/>
      </a:lt1>
      <a:dk2>
        <a:srgbClr val="0F343D"/>
      </a:dk2>
      <a:lt2>
        <a:srgbClr val="D9FFFF"/>
      </a:lt2>
      <a:accent1>
        <a:srgbClr val="95E7D3"/>
      </a:accent1>
      <a:accent2>
        <a:srgbClr val="80E5E1"/>
      </a:accent2>
      <a:accent3>
        <a:srgbClr val="5FCAC2"/>
      </a:accent3>
      <a:accent4>
        <a:srgbClr val="5DC9A7"/>
      </a:accent4>
      <a:accent5>
        <a:srgbClr val="A0D4FC"/>
      </a:accent5>
      <a:accent6>
        <a:srgbClr val="107C8E"/>
      </a:accent6>
      <a:hlink>
        <a:srgbClr val="0F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239</Words>
  <Application>Microsoft Office PowerPoint</Application>
  <PresentationFormat>Экран (16:9)</PresentationFormat>
  <Paragraphs>54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23" baseType="lpstr">
      <vt:lpstr>Arial</vt:lpstr>
      <vt:lpstr>Gothic A1</vt:lpstr>
      <vt:lpstr>Krub</vt:lpstr>
      <vt:lpstr>Open Sans</vt:lpstr>
      <vt:lpstr>Proxima Nova</vt:lpstr>
      <vt:lpstr>Proxima Nova Semibold</vt:lpstr>
      <vt:lpstr>Times New Roman</vt:lpstr>
      <vt:lpstr>Wingdings</vt:lpstr>
      <vt:lpstr>Health, Safety, and Security Center by Slidesgo</vt:lpstr>
      <vt:lpstr>Slidesgo Final Pages</vt:lpstr>
      <vt:lpstr>Health, Safety, and Security Center</vt:lpstr>
      <vt:lpstr>Палата интенсивной терапии — специализированная больничная палата для лечения пациентов, находящихся в остром, опасном для жизни состоянии.  </vt:lpstr>
      <vt:lpstr>Палата интенсивной терапии   В каждом профильном медицинском учреждении есть ПИТ</vt:lpstr>
      <vt:lpstr>Презентация PowerPoint</vt:lpstr>
      <vt:lpstr>Монитор пациента</vt:lpstr>
      <vt:lpstr>Мониторы пациента - специализированные приборы, которые отслеживают состояние пациента по целому набору стандартных параметров.  </vt:lpstr>
      <vt:lpstr>Презентация PowerPoint</vt:lpstr>
      <vt:lpstr>       </vt:lpstr>
      <vt:lpstr>       </vt:lpstr>
      <vt:lpstr>По типу взаимодействия:       </vt:lpstr>
      <vt:lpstr>Презентация PowerPoint</vt:lpstr>
      <vt:lpstr>Индикатор тревожности в реанимационной аппаратуре предназначен для оповещения медицинского персонала о возможных проблемах или срочной необходимости вмешательства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Health, Safety, and Security Center</dc:title>
  <dc:creator>Hp</dc:creator>
  <cp:lastModifiedBy>Marina Vect</cp:lastModifiedBy>
  <cp:revision>16</cp:revision>
  <dcterms:modified xsi:type="dcterms:W3CDTF">2023-11-08T18:21:13Z</dcterms:modified>
</cp:coreProperties>
</file>